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1865" r:id="rId5"/>
    <p:sldId id="1870" r:id="rId6"/>
    <p:sldId id="1869" r:id="rId7"/>
    <p:sldId id="1872" r:id="rId8"/>
    <p:sldId id="1874" r:id="rId9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Fisher-Naylor" initials="D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99"/>
    <a:srgbClr val="990099"/>
    <a:srgbClr val="CC3399"/>
    <a:srgbClr val="CC00CC"/>
    <a:srgbClr val="800080"/>
    <a:srgbClr val="4D4D4D"/>
    <a:srgbClr val="4B4B4B"/>
    <a:srgbClr val="5E5E5E"/>
    <a:srgbClr val="4D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5407" autoAdjust="0"/>
  </p:normalViewPr>
  <p:slideViewPr>
    <p:cSldViewPr snapToObjects="1">
      <p:cViewPr varScale="1">
        <p:scale>
          <a:sx n="70" d="100"/>
          <a:sy n="70" d="100"/>
        </p:scale>
        <p:origin x="10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3288" y="67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charset="0"/>
                <a:ea typeface="Genev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A78A3B0-8F9D-4E4A-A34C-64A09D195C44}" type="datetimeFigureOut">
              <a:rPr lang="en-US"/>
              <a:pPr>
                <a:defRPr/>
              </a:pPr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charset="0"/>
                <a:ea typeface="Genev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92ABD1F-6F10-9748-8329-CF4E32CD4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17FC040-C1E9-814F-BCAB-A55789F7AB60}" type="datetimeFigureOut">
              <a:rPr lang="en-US"/>
              <a:pPr>
                <a:defRPr/>
              </a:pPr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0854A71-E677-3742-880B-80E25BD2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2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0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1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0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1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621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solidFill>
                  <a:srgbClr val="000000"/>
                </a:solidFill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81426"/>
            <a:ext cx="4067944" cy="7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504056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percu Pro"/>
              </a:defRPr>
            </a:lvl1pPr>
            <a:lvl2pPr marL="75837" indent="0">
              <a:buClr>
                <a:srgbClr val="62AF36"/>
              </a:buClr>
              <a:buSzPct val="100000"/>
              <a:buFontTx/>
              <a:buNone/>
              <a:defRPr sz="2200">
                <a:solidFill>
                  <a:srgbClr val="747474"/>
                </a:solidFill>
                <a:latin typeface="Apercu Pro"/>
              </a:defRPr>
            </a:lvl2pPr>
            <a:lvl3pPr marL="720000">
              <a:defRPr sz="2000">
                <a:solidFill>
                  <a:srgbClr val="1B1B5C"/>
                </a:solidFill>
                <a:latin typeface="+mn-lt"/>
              </a:defRPr>
            </a:lvl3pPr>
            <a:lvl4pPr marL="1080000">
              <a:defRPr>
                <a:solidFill>
                  <a:srgbClr val="1B1B5C"/>
                </a:solidFill>
                <a:latin typeface="+mn-lt"/>
              </a:defRPr>
            </a:lvl4pPr>
            <a:lvl5pPr marL="1440000">
              <a:buClr>
                <a:srgbClr val="62AF36"/>
              </a:buClr>
              <a:defRPr>
                <a:solidFill>
                  <a:srgbClr val="62AF3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Placeholder 30"/>
          <p:cNvSpPr>
            <a:spLocks noGrp="1"/>
          </p:cNvSpPr>
          <p:nvPr>
            <p:ph type="title"/>
          </p:nvPr>
        </p:nvSpPr>
        <p:spPr bwMode="auto">
          <a:xfrm>
            <a:off x="467544" y="548680"/>
            <a:ext cx="84249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2520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2400" baseline="0">
                <a:latin typeface="Apercu Pro Medium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6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504056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percu Pro"/>
              </a:defRPr>
            </a:lvl1pPr>
            <a:lvl2pPr marL="360000">
              <a:buClr>
                <a:srgbClr val="919191"/>
              </a:buClr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Apercu Pro"/>
              </a:defRPr>
            </a:lvl2pPr>
            <a:lvl3pPr marL="720000">
              <a:defRPr sz="2000">
                <a:solidFill>
                  <a:srgbClr val="000000"/>
                </a:solidFill>
                <a:latin typeface="Apercu Pro"/>
              </a:defRPr>
            </a:lvl3pPr>
            <a:lvl4pPr marL="1080000">
              <a:defRPr>
                <a:solidFill>
                  <a:srgbClr val="000000"/>
                </a:solidFill>
                <a:latin typeface="Apercu Pro"/>
              </a:defRPr>
            </a:lvl4pPr>
            <a:lvl5pPr marL="1440000">
              <a:buClr>
                <a:schemeClr val="tx1"/>
              </a:buClr>
              <a:defRPr>
                <a:solidFill>
                  <a:srgbClr val="919191"/>
                </a:solidFill>
                <a:latin typeface="Apercu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789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424936" cy="4968552"/>
          </a:xfrm>
        </p:spPr>
        <p:txBody>
          <a:bodyPr numCol="2" spcCol="7200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000000"/>
                </a:solidFill>
                <a:latin typeface="Apercu Pro"/>
              </a:defRPr>
            </a:lvl1pPr>
            <a:lvl2pPr marL="36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2pPr>
            <a:lvl3pPr marL="72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3pPr>
            <a:lvl4pPr marL="108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4pPr>
            <a:lvl5pPr marL="144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11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7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2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3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76133"/>
            <a:ext cx="4067944" cy="7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9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17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81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6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828800"/>
            <a:ext cx="8424936" cy="4768552"/>
          </a:xfrm>
        </p:spPr>
        <p:txBody>
          <a:bodyPr numCol="2" spcCol="7200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000000"/>
                </a:solidFill>
                <a:latin typeface="Apercu Pro"/>
              </a:defRPr>
            </a:lvl1pPr>
            <a:lvl2pPr marL="36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2pPr>
            <a:lvl3pPr marL="72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3pPr>
            <a:lvl4pPr marL="108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4pPr>
            <a:lvl5pPr marL="144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47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340768"/>
            <a:ext cx="9144000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</p:spTree>
    <p:extLst>
      <p:ext uri="{BB962C8B-B14F-4D97-AF65-F5344CB8AC3E}">
        <p14:creationId xmlns:p14="http://schemas.microsoft.com/office/powerpoint/2010/main" val="4252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 sidebar 50/50 pic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368152"/>
            <a:ext cx="4572000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57200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1556792"/>
            <a:ext cx="403244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5323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ext sidebar 75/25 pic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368152"/>
            <a:ext cx="5940152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594015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6156176" y="1556792"/>
            <a:ext cx="2736304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6102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and text sidebar 75/25 pic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220740" y="1368152"/>
            <a:ext cx="5940152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220740" y="6525344"/>
            <a:ext cx="594015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1556792"/>
            <a:ext cx="259228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3316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ext sidebar 75/25 pic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220740" y="1368152"/>
            <a:ext cx="5940152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220740" y="6525344"/>
            <a:ext cx="594015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1556792"/>
            <a:ext cx="259228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8232" y="1368152"/>
            <a:ext cx="494116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1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bla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0220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ramed picture and text sidebar pic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916832"/>
            <a:ext cx="5472608" cy="4176464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67544" y="6165304"/>
            <a:ext cx="547260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solidFill>
                  <a:srgbClr val="8C8C8C"/>
                </a:solidFill>
                <a:latin typeface="Apercu Pro"/>
              </a:rPr>
              <a:t>Click to edit Master title style</a:t>
            </a:r>
            <a:endParaRPr lang="en-US" dirty="0">
              <a:solidFill>
                <a:srgbClr val="8C8C8C"/>
              </a:solidFill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6156176" y="1916832"/>
            <a:ext cx="27363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7368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amed picture and text sidebar pic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419872" y="1916832"/>
            <a:ext cx="5472608" cy="4176464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419872" y="6165304"/>
            <a:ext cx="547260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solidFill>
                  <a:srgbClr val="8C8C8C"/>
                </a:solidFill>
                <a:latin typeface="Apercu Pro"/>
              </a:rPr>
              <a:t>Click to edit Master title style</a:t>
            </a:r>
            <a:endParaRPr lang="en-US" dirty="0">
              <a:solidFill>
                <a:srgbClr val="8C8C8C"/>
              </a:solidFill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73100" y="1916832"/>
            <a:ext cx="27363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1369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ext sidebar 50/50 pic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368152"/>
            <a:ext cx="4572000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04048" y="1556792"/>
            <a:ext cx="387116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2000" b="0" i="0">
                <a:solidFill>
                  <a:srgbClr val="000000"/>
                </a:solidFill>
                <a:latin typeface="Apercu Pro"/>
              </a:defRPr>
            </a:lvl1pPr>
            <a:lvl3pPr marL="360000" indent="-302400">
              <a:lnSpc>
                <a:spcPct val="100000"/>
              </a:lnSpc>
              <a:spcBef>
                <a:spcPts val="432"/>
              </a:spcBef>
              <a:buClr>
                <a:srgbClr val="8C8C8C"/>
              </a:buClr>
              <a:buFont typeface="Arial"/>
              <a:buChar char="•"/>
              <a:defRPr sz="1800" b="0" i="0" baseline="0">
                <a:solidFill>
                  <a:srgbClr val="53606D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9523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ext sidebar 50/50 pic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368152"/>
            <a:ext cx="4572000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04048" y="1556792"/>
            <a:ext cx="387116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2000" b="0" i="0">
                <a:solidFill>
                  <a:srgbClr val="000000"/>
                </a:solidFill>
                <a:latin typeface="Apercu Pro"/>
              </a:defRPr>
            </a:lvl1pPr>
            <a:lvl3pPr marL="360000" indent="-302400">
              <a:lnSpc>
                <a:spcPct val="100000"/>
              </a:lnSpc>
              <a:spcBef>
                <a:spcPts val="432"/>
              </a:spcBef>
              <a:buClr>
                <a:srgbClr val="8C8C8C"/>
              </a:buClr>
              <a:buFont typeface="Arial"/>
              <a:buChar char="•"/>
              <a:defRPr sz="1800" b="0" i="0" baseline="0">
                <a:solidFill>
                  <a:srgbClr val="53606D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152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92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icture and text sidebar 50/50 pic R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76672"/>
            <a:ext cx="4572000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57200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764704"/>
            <a:ext cx="4032448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2000"/>
            </a:lvl1pPr>
            <a:lvl3pPr marL="360000">
              <a:lnSpc>
                <a:spcPct val="100000"/>
              </a:lnSpc>
              <a:spcAft>
                <a:spcPts val="350"/>
              </a:spcAft>
              <a:defRPr sz="18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5585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icture and text sidebar 50/50 pic L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4572000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04048" y="764704"/>
            <a:ext cx="3960440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2000"/>
            </a:lvl1pPr>
            <a:lvl3pPr marL="360000">
              <a:lnSpc>
                <a:spcPct val="100000"/>
              </a:lnSpc>
              <a:spcAft>
                <a:spcPts val="350"/>
              </a:spcAft>
              <a:defRPr sz="18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8758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picture and text sidebar 50/50 pic L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4572000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04048" y="764704"/>
            <a:ext cx="3960440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2000"/>
            </a:lvl1pPr>
            <a:lvl3pPr marL="360000">
              <a:lnSpc>
                <a:spcPct val="100000"/>
              </a:lnSpc>
              <a:spcAft>
                <a:spcPts val="350"/>
              </a:spcAft>
              <a:defRPr sz="18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672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51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icture and text sidebar 75/25 pic L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6512" y="476672"/>
            <a:ext cx="5508104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547159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940152" y="764704"/>
            <a:ext cx="3024336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800"/>
            </a:lvl1pPr>
            <a:lvl3pPr marL="360000">
              <a:lnSpc>
                <a:spcPct val="100000"/>
              </a:lnSpc>
              <a:spcAft>
                <a:spcPts val="350"/>
              </a:spcAft>
              <a:defRPr sz="16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3423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picture and text sidebar 75/25 pic L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6512" y="476672"/>
            <a:ext cx="5508104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547159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940152" y="764704"/>
            <a:ext cx="3024336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800"/>
            </a:lvl1pPr>
            <a:lvl3pPr marL="360000">
              <a:lnSpc>
                <a:spcPct val="100000"/>
              </a:lnSpc>
              <a:spcAft>
                <a:spcPts val="350"/>
              </a:spcAft>
              <a:defRPr sz="16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208" y="1268760"/>
            <a:ext cx="5492800" cy="51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5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icture and text sidebar 75/25 pic R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672408" y="476672"/>
            <a:ext cx="5508104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672656" y="6525344"/>
            <a:ext cx="547159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764704"/>
            <a:ext cx="3024336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800"/>
            </a:lvl1pPr>
            <a:lvl3pPr marL="360000">
              <a:lnSpc>
                <a:spcPct val="100000"/>
              </a:lnSpc>
              <a:spcAft>
                <a:spcPts val="350"/>
              </a:spcAft>
              <a:defRPr sz="16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318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bla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76133"/>
            <a:ext cx="4067944" cy="7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26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picture and text sidebar 75/25 pic R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672408" y="476672"/>
            <a:ext cx="5508104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672656" y="6525344"/>
            <a:ext cx="547159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764704"/>
            <a:ext cx="3024336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800"/>
            </a:lvl1pPr>
            <a:lvl3pPr marL="360000">
              <a:lnSpc>
                <a:spcPct val="100000"/>
              </a:lnSpc>
              <a:spcAft>
                <a:spcPts val="350"/>
              </a:spcAft>
              <a:defRPr sz="16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2408" y="476672"/>
            <a:ext cx="5458892" cy="54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0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ingle column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583264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percu Pro"/>
              </a:defRPr>
            </a:lvl1pPr>
            <a:lvl2pPr marL="360000">
              <a:buClr>
                <a:srgbClr val="919191"/>
              </a:buClr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percu Pro"/>
              </a:defRPr>
            </a:lvl2pPr>
            <a:lvl3pPr marL="720000">
              <a:defRPr sz="2000">
                <a:solidFill>
                  <a:srgbClr val="8C8C8C"/>
                </a:solidFill>
                <a:latin typeface="Apercu Pro"/>
              </a:defRPr>
            </a:lvl3pPr>
            <a:lvl4pPr marL="1080000" indent="0">
              <a:defRPr>
                <a:solidFill>
                  <a:srgbClr val="000000"/>
                </a:solidFill>
                <a:latin typeface="Apercu Pro"/>
              </a:defRPr>
            </a:lvl4pPr>
            <a:lvl5pPr marL="1440000" indent="0">
              <a:buClr>
                <a:schemeClr val="tx1"/>
              </a:buClr>
              <a:defRPr>
                <a:solidFill>
                  <a:srgbClr val="919191"/>
                </a:solidFill>
                <a:latin typeface="Apercu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8521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rtners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re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174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re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76133"/>
            <a:ext cx="4067944" cy="7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9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00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76133"/>
            <a:ext cx="4067944" cy="7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solidFill>
                  <a:srgbClr val="000000"/>
                </a:solidFill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328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424936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27" name="Title Placeholder 30"/>
          <p:cNvSpPr>
            <a:spLocks noGrp="1"/>
          </p:cNvSpPr>
          <p:nvPr>
            <p:ph type="title"/>
          </p:nvPr>
        </p:nvSpPr>
        <p:spPr bwMode="auto">
          <a:xfrm>
            <a:off x="467544" y="548680"/>
            <a:ext cx="84249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2520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ga-IE" dirty="0"/>
              <a:t>Click to edit </a:t>
            </a:r>
            <a:br>
              <a:rPr lang="ga-IE" dirty="0"/>
            </a:br>
            <a:r>
              <a:rPr lang="ga-IE" dirty="0"/>
              <a:t>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976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  <a:latin typeface="Apercu Pro"/>
                <a:ea typeface="Genev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5" r:id="rId1"/>
    <p:sldLayoutId id="2147484350" r:id="rId2"/>
    <p:sldLayoutId id="2147484337" r:id="rId3"/>
    <p:sldLayoutId id="2147484351" r:id="rId4"/>
    <p:sldLayoutId id="2147484338" r:id="rId5"/>
    <p:sldLayoutId id="2147484352" r:id="rId6"/>
    <p:sldLayoutId id="2147484340" r:id="rId7"/>
    <p:sldLayoutId id="2147484353" r:id="rId8"/>
    <p:sldLayoutId id="2147484339" r:id="rId9"/>
    <p:sldLayoutId id="2147484354" r:id="rId10"/>
    <p:sldLayoutId id="2147484300" r:id="rId11"/>
    <p:sldLayoutId id="2147484313" r:id="rId12"/>
    <p:sldLayoutId id="2147484312" r:id="rId13"/>
    <p:sldLayoutId id="2147484311" r:id="rId14"/>
    <p:sldLayoutId id="2147484341" r:id="rId15"/>
    <p:sldLayoutId id="2147484342" r:id="rId16"/>
    <p:sldLayoutId id="2147484343" r:id="rId17"/>
    <p:sldLayoutId id="2147484344" r:id="rId18"/>
    <p:sldLayoutId id="2147484345" r:id="rId19"/>
    <p:sldLayoutId id="2147484346" r:id="rId20"/>
    <p:sldLayoutId id="2147484347" r:id="rId21"/>
    <p:sldLayoutId id="2147484348" r:id="rId22"/>
    <p:sldLayoutId id="2147484349" r:id="rId23"/>
    <p:sldLayoutId id="2147484325" r:id="rId24"/>
    <p:sldLayoutId id="2147484310" r:id="rId25"/>
    <p:sldLayoutId id="2147484326" r:id="rId26"/>
    <p:sldLayoutId id="2147484328" r:id="rId27"/>
    <p:sldLayoutId id="2147484336" r:id="rId28"/>
    <p:sldLayoutId id="2147484357" r:id="rId29"/>
    <p:sldLayoutId id="2147484334" r:id="rId30"/>
    <p:sldLayoutId id="2147484335" r:id="rId31"/>
    <p:sldLayoutId id="2147484327" r:id="rId32"/>
    <p:sldLayoutId id="2147484358" r:id="rId33"/>
    <p:sldLayoutId id="2147484329" r:id="rId34"/>
    <p:sldLayoutId id="2147484330" r:id="rId35"/>
    <p:sldLayoutId id="2147484359" r:id="rId36"/>
    <p:sldLayoutId id="2147484331" r:id="rId37"/>
    <p:sldLayoutId id="2147484355" r:id="rId38"/>
    <p:sldLayoutId id="2147484332" r:id="rId39"/>
    <p:sldLayoutId id="2147484356" r:id="rId40"/>
    <p:sldLayoutId id="2147484333" r:id="rId41"/>
    <p:sldLayoutId id="2147484360" r:id="rId42"/>
  </p:sldLayoutIdLst>
  <p:txStyles>
    <p:titleStyle>
      <a:lvl1pPr algn="l" defTabSz="9128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percu Pro Medium"/>
          <a:ea typeface="MS PGothic" pitchFamily="34" charset="-128"/>
          <a:cs typeface="Geneva" charset="0"/>
        </a:defRPr>
      </a:lvl1pPr>
      <a:lvl2pPr algn="l" defTabSz="91281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MS PGothic" pitchFamily="34" charset="-128"/>
          <a:cs typeface="Geneva" charset="0"/>
        </a:defRPr>
      </a:lvl2pPr>
      <a:lvl3pPr algn="l" defTabSz="91281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MS PGothic" pitchFamily="34" charset="-128"/>
          <a:cs typeface="Geneva" charset="0"/>
        </a:defRPr>
      </a:lvl3pPr>
      <a:lvl4pPr algn="l" defTabSz="91281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MS PGothic" pitchFamily="34" charset="-128"/>
          <a:cs typeface="Geneva" charset="0"/>
        </a:defRPr>
      </a:lvl4pPr>
      <a:lvl5pPr algn="l" defTabSz="91281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MS PGothic" pitchFamily="34" charset="-128"/>
          <a:cs typeface="Geneva" charset="0"/>
        </a:defRPr>
      </a:lvl5pPr>
      <a:lvl6pPr marL="192024" algn="l" defTabSz="914114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ITCFranklinGothic LT Demi" charset="0"/>
          <a:ea typeface="ＭＳ Ｐゴシック" pitchFamily="-28" charset="-128"/>
          <a:cs typeface="ＭＳ Ｐゴシック" pitchFamily="-28" charset="-128"/>
        </a:defRPr>
      </a:lvl6pPr>
      <a:lvl7pPr marL="384048" algn="l" defTabSz="914114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ITCFranklinGothic LT Demi" charset="0"/>
          <a:ea typeface="ＭＳ Ｐゴシック" pitchFamily="-28" charset="-128"/>
          <a:cs typeface="ＭＳ Ｐゴシック" pitchFamily="-28" charset="-128"/>
        </a:defRPr>
      </a:lvl7pPr>
      <a:lvl8pPr marL="576072" algn="l" defTabSz="914114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ITCFranklinGothic LT Demi" charset="0"/>
          <a:ea typeface="ＭＳ Ｐゴシック" pitchFamily="-28" charset="-128"/>
          <a:cs typeface="ＭＳ Ｐゴシック" pitchFamily="-28" charset="-128"/>
        </a:defRPr>
      </a:lvl8pPr>
      <a:lvl9pPr marL="768096" algn="l" defTabSz="914114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ITCFranklinGothic LT Demi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defTabSz="912813" rtl="0" eaLnBrk="1" fontAlgn="base" hangingPunct="1">
        <a:spcBef>
          <a:spcPct val="20000"/>
        </a:spcBef>
        <a:spcAft>
          <a:spcPct val="0"/>
        </a:spcAft>
        <a:buSzPct val="95000"/>
        <a:defRPr sz="2400">
          <a:solidFill>
            <a:srgbClr val="000000"/>
          </a:solidFill>
          <a:latin typeface="Apercu Pro"/>
          <a:ea typeface="MS PGothic" pitchFamily="34" charset="-128"/>
          <a:cs typeface="Geneva" charset="0"/>
        </a:defRPr>
      </a:lvl1pPr>
      <a:lvl2pPr marL="741363" indent="-284163" algn="l" defTabSz="912813" rtl="0" eaLnBrk="1" fontAlgn="base" hangingPunct="1">
        <a:spcBef>
          <a:spcPct val="20000"/>
        </a:spcBef>
        <a:spcAft>
          <a:spcPct val="0"/>
        </a:spcAft>
        <a:buSzPct val="95000"/>
        <a:buFont typeface="Times" charset="0"/>
        <a:buChar char="–"/>
        <a:defRPr sz="2600">
          <a:solidFill>
            <a:srgbClr val="FCDE8D"/>
          </a:solidFill>
          <a:latin typeface="ITCFranklinGothic LT Book" charset="0"/>
          <a:ea typeface="Geneva" charset="0"/>
          <a:cs typeface="Geneva" charset="0"/>
        </a:defRPr>
      </a:lvl2pPr>
      <a:lvl3pPr marL="360000" indent="-228600" algn="l" defTabSz="912813" rtl="0" eaLnBrk="1" fontAlgn="base" hangingPunct="1">
        <a:spcBef>
          <a:spcPct val="20000"/>
        </a:spcBef>
        <a:spcAft>
          <a:spcPct val="0"/>
        </a:spcAft>
        <a:buClr>
          <a:srgbClr val="919191"/>
        </a:buClr>
        <a:buSzPct val="100000"/>
        <a:buFont typeface="Times" charset="0"/>
        <a:buChar char="•"/>
        <a:defRPr sz="2100">
          <a:solidFill>
            <a:srgbClr val="000000"/>
          </a:solidFill>
          <a:latin typeface="Apercu Pro"/>
          <a:ea typeface="Geneva" pitchFamily="-8" charset="-128"/>
          <a:cs typeface="Geneva" charset="0"/>
        </a:defRPr>
      </a:lvl3pPr>
      <a:lvl4pPr marL="720000" indent="-228600" algn="l" defTabSz="912813" rtl="0" eaLnBrk="1" fontAlgn="base" hangingPunct="1">
        <a:spcBef>
          <a:spcPct val="20000"/>
        </a:spcBef>
        <a:spcAft>
          <a:spcPct val="0"/>
        </a:spcAft>
        <a:buClr>
          <a:srgbClr val="919191"/>
        </a:buClr>
        <a:buSzPct val="100000"/>
        <a:buFont typeface="Times" charset="0"/>
        <a:buChar char="•"/>
        <a:defRPr sz="2000" i="1">
          <a:solidFill>
            <a:srgbClr val="000000"/>
          </a:solidFill>
          <a:latin typeface="Apercu Pro"/>
          <a:ea typeface="Geneva" pitchFamily="-8" charset="-128"/>
          <a:cs typeface="Geneva" charset="0"/>
        </a:defRPr>
      </a:lvl4pPr>
      <a:lvl5pPr marL="1080000" indent="-2286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" charset="0"/>
        <a:buChar char="•"/>
        <a:defRPr sz="2000">
          <a:solidFill>
            <a:srgbClr val="919191"/>
          </a:solidFill>
          <a:latin typeface="Apercu Pro"/>
          <a:ea typeface="Geneva" pitchFamily="-8" charset="-128"/>
          <a:cs typeface="Geneva" charset="0"/>
        </a:defRPr>
      </a:lvl5pPr>
      <a:lvl6pPr marL="2248948" indent="-228695" algn="l" defTabSz="914114" rtl="0" eaLnBrk="1" fontAlgn="base" hangingPunct="1">
        <a:spcBef>
          <a:spcPct val="20000"/>
        </a:spcBef>
        <a:spcAft>
          <a:spcPct val="0"/>
        </a:spcAft>
        <a:buSzPct val="95000"/>
        <a:buFont typeface="Times" pitchFamily="-28" charset="0"/>
        <a:buChar char="•"/>
        <a:defRPr sz="1800">
          <a:solidFill>
            <a:schemeClr val="tx1"/>
          </a:solidFill>
          <a:latin typeface="ITCFranklinGothic LT Book" charset="0"/>
          <a:ea typeface="+mn-ea"/>
        </a:defRPr>
      </a:lvl6pPr>
      <a:lvl7pPr marL="2440972" indent="-228695" algn="l" defTabSz="914114" rtl="0" eaLnBrk="1" fontAlgn="base" hangingPunct="1">
        <a:spcBef>
          <a:spcPct val="20000"/>
        </a:spcBef>
        <a:spcAft>
          <a:spcPct val="0"/>
        </a:spcAft>
        <a:buSzPct val="95000"/>
        <a:buFont typeface="Times" pitchFamily="-28" charset="0"/>
        <a:buChar char="•"/>
        <a:defRPr sz="1800">
          <a:solidFill>
            <a:schemeClr val="tx1"/>
          </a:solidFill>
          <a:latin typeface="ITCFranklinGothic LT Book" charset="0"/>
          <a:ea typeface="+mn-ea"/>
        </a:defRPr>
      </a:lvl7pPr>
      <a:lvl8pPr marL="2632996" indent="-228695" algn="l" defTabSz="914114" rtl="0" eaLnBrk="1" fontAlgn="base" hangingPunct="1">
        <a:spcBef>
          <a:spcPct val="20000"/>
        </a:spcBef>
        <a:spcAft>
          <a:spcPct val="0"/>
        </a:spcAft>
        <a:buSzPct val="95000"/>
        <a:buFont typeface="Times" pitchFamily="-28" charset="0"/>
        <a:buChar char="•"/>
        <a:defRPr sz="1800">
          <a:solidFill>
            <a:schemeClr val="tx1"/>
          </a:solidFill>
          <a:latin typeface="ITCFranklinGothic LT Book" charset="0"/>
          <a:ea typeface="+mn-ea"/>
        </a:defRPr>
      </a:lvl8pPr>
      <a:lvl9pPr marL="2825020" indent="-228695" algn="l" defTabSz="914114" rtl="0" eaLnBrk="1" fontAlgn="base" hangingPunct="1">
        <a:spcBef>
          <a:spcPct val="20000"/>
        </a:spcBef>
        <a:spcAft>
          <a:spcPct val="0"/>
        </a:spcAft>
        <a:buSzPct val="95000"/>
        <a:buFont typeface="Times" pitchFamily="-28" charset="0"/>
        <a:buChar char="•"/>
        <a:defRPr sz="1800">
          <a:solidFill>
            <a:schemeClr val="tx1"/>
          </a:solidFill>
          <a:latin typeface="ITCFranklinGothic LT Book" charset="0"/>
          <a:ea typeface="+mn-ea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sz="3200" dirty="0">
                <a:solidFill>
                  <a:schemeClr val="tx1"/>
                </a:solidFill>
              </a:rPr>
              <a:t>  </a:t>
            </a:r>
            <a:r>
              <a:rPr lang="en-IE" sz="3200" dirty="0" err="1">
                <a:solidFill>
                  <a:schemeClr val="tx1"/>
                </a:solidFill>
              </a:rPr>
              <a:t>Scoileanna</a:t>
            </a:r>
            <a:r>
              <a:rPr lang="en-IE" sz="3200" dirty="0">
                <a:solidFill>
                  <a:schemeClr val="tx1"/>
                </a:solidFill>
              </a:rPr>
              <a:t> </a:t>
            </a:r>
            <a:r>
              <a:rPr lang="en-IE" sz="3200" dirty="0" err="1">
                <a:solidFill>
                  <a:schemeClr val="tx1"/>
                </a:solidFill>
              </a:rPr>
              <a:t>Ildánacha</a:t>
            </a:r>
            <a:r>
              <a:rPr lang="en-IE" sz="3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E" sz="3200" dirty="0">
                <a:solidFill>
                  <a:schemeClr val="tx1"/>
                </a:solidFill>
              </a:rPr>
              <a:t>  </a:t>
            </a:r>
            <a:r>
              <a:rPr lang="en-IE" sz="2800" dirty="0">
                <a:solidFill>
                  <a:schemeClr val="tx1"/>
                </a:solidFill>
              </a:rPr>
              <a:t>CA </a:t>
            </a:r>
            <a:r>
              <a:rPr lang="en-IE" sz="2800" dirty="0" smtClean="0">
                <a:solidFill>
                  <a:schemeClr val="tx1"/>
                </a:solidFill>
              </a:rPr>
              <a:t>training day </a:t>
            </a:r>
            <a:endParaRPr lang="en-IE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800" dirty="0">
                <a:solidFill>
                  <a:schemeClr val="tx1"/>
                </a:solidFill>
              </a:rPr>
              <a:t>  </a:t>
            </a:r>
            <a:r>
              <a:rPr lang="en-IE" sz="2800" dirty="0" smtClean="0">
                <a:solidFill>
                  <a:schemeClr val="tx1"/>
                </a:solidFill>
              </a:rPr>
              <a:t>10</a:t>
            </a:r>
            <a:r>
              <a:rPr lang="en-IE" sz="2800" dirty="0" smtClean="0">
                <a:solidFill>
                  <a:schemeClr val="tx1"/>
                </a:solidFill>
              </a:rPr>
              <a:t> </a:t>
            </a:r>
            <a:r>
              <a:rPr lang="en-IE" sz="2800" dirty="0" smtClean="0">
                <a:solidFill>
                  <a:schemeClr val="tx1"/>
                </a:solidFill>
              </a:rPr>
              <a:t>October 2023</a:t>
            </a:r>
            <a:endParaRPr lang="en-IE" sz="2000" b="0" dirty="0">
              <a:solidFill>
                <a:schemeClr val="tx1"/>
              </a:solidFill>
            </a:endParaRPr>
          </a:p>
          <a:p>
            <a:r>
              <a:rPr lang="en-IE" sz="3200" b="0" dirty="0">
                <a:solidFill>
                  <a:schemeClr val="tx1"/>
                </a:solidFill>
              </a:rPr>
              <a:t>  </a:t>
            </a:r>
            <a:endParaRPr lang="en-IE" sz="4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</a:t>
            </a:r>
            <a:r>
              <a:rPr lang="en-IE" dirty="0" smtClean="0"/>
              <a:t>rofessional development, s</a:t>
            </a:r>
            <a:r>
              <a:rPr lang="en-IE" dirty="0" smtClean="0"/>
              <a:t>upport and exchange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56" y="1398514"/>
            <a:ext cx="8948162" cy="5454886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467544" y="1556792"/>
            <a:ext cx="3672408" cy="5040560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charset="0"/>
              <a:buChar char="–"/>
              <a:defRPr sz="2600">
                <a:solidFill>
                  <a:srgbClr val="FCDE8D"/>
                </a:solidFill>
                <a:latin typeface="ITCFranklinGothic LT Book" charset="0"/>
                <a:ea typeface="Geneva" charset="0"/>
                <a:cs typeface="Geneva" charset="0"/>
              </a:defRPr>
            </a:lvl2pPr>
            <a:lvl3pPr marL="36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1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0" indent="0"/>
            <a:endParaRPr lang="en-IE" dirty="0"/>
          </a:p>
          <a:p>
            <a:pPr marL="0" indent="0"/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6576" y="1279218"/>
            <a:ext cx="9180576" cy="5602201"/>
          </a:xfrm>
          <a:prstGeom prst="rect">
            <a:avLst/>
          </a:prstGeom>
          <a:solidFill>
            <a:srgbClr val="143253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 alt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3048002" y="1551818"/>
            <a:ext cx="2181834" cy="1967038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0358" y="2662361"/>
            <a:ext cx="893390" cy="71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3052735" y="1886971"/>
            <a:ext cx="223224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 </a:t>
            </a:r>
            <a:r>
              <a:rPr lang="en-IE" sz="2000" b="1" dirty="0" smtClean="0">
                <a:latin typeface="Lucida Grande"/>
                <a:ea typeface="MS PGothic"/>
              </a:rPr>
              <a:t>National induction training for new CAs</a:t>
            </a:r>
            <a:endParaRPr lang="en-IE" sz="2000" b="1" dirty="0">
              <a:latin typeface="Lucida Grande"/>
              <a:ea typeface="MS PGothic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53701" y="3527796"/>
            <a:ext cx="2866018" cy="1556051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1565" y="3988842"/>
            <a:ext cx="3327492" cy="1659296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403" y="4394570"/>
            <a:ext cx="254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/>
              <a:t>Thre</a:t>
            </a:r>
            <a:r>
              <a:rPr lang="en-IE" sz="2000" b="1" dirty="0" smtClean="0"/>
              <a:t>e scheduled meetings with your RC</a:t>
            </a:r>
            <a:endParaRPr lang="en-IE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708501" y="3775582"/>
            <a:ext cx="223224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 </a:t>
            </a:r>
            <a:r>
              <a:rPr lang="en-IE" sz="2000" b="1" dirty="0" smtClean="0">
                <a:latin typeface="Lucida Grande"/>
                <a:ea typeface="MS PGothic"/>
              </a:rPr>
              <a:t>CA Communities of Practice</a:t>
            </a:r>
            <a:endParaRPr lang="en-IE" sz="2000" b="1" dirty="0">
              <a:latin typeface="Lucida Grande"/>
              <a:ea typeface="MS P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287" y="1756985"/>
            <a:ext cx="244827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 </a:t>
            </a:r>
            <a:r>
              <a:rPr lang="en-IE" sz="2000" b="1" dirty="0" smtClean="0">
                <a:latin typeface="Lucida Grande"/>
                <a:ea typeface="MS PGothic"/>
              </a:rPr>
              <a:t>CPW/</a:t>
            </a:r>
          </a:p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Safeguarding</a:t>
            </a:r>
          </a:p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training</a:t>
            </a:r>
            <a:endParaRPr lang="en-IE" sz="2000" b="1" dirty="0">
              <a:latin typeface="Lucida Grande"/>
              <a:ea typeface="MS PGothic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16355" y="2992147"/>
            <a:ext cx="1776125" cy="1794305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51287" y="1398513"/>
            <a:ext cx="2448271" cy="1764911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76324" y="3330643"/>
            <a:ext cx="165618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 </a:t>
            </a:r>
            <a:r>
              <a:rPr lang="en-IE" sz="2000" b="1" dirty="0" smtClean="0">
                <a:latin typeface="Lucida Grande"/>
                <a:ea typeface="MS PGothic"/>
              </a:rPr>
              <a:t>Regional </a:t>
            </a:r>
          </a:p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CA training events</a:t>
            </a:r>
            <a:endParaRPr lang="en-IE" sz="2000" b="1" dirty="0">
              <a:latin typeface="Lucida Grande"/>
              <a:ea typeface="MS PGothic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753214" y="5697865"/>
            <a:ext cx="2874939" cy="773337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08272" y="5873909"/>
            <a:ext cx="223224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 </a:t>
            </a:r>
            <a:r>
              <a:rPr lang="en-IE" sz="2000" b="1" dirty="0" smtClean="0">
                <a:latin typeface="Lucida Grande"/>
                <a:ea typeface="MS PGothic"/>
              </a:rPr>
              <a:t>Open door</a:t>
            </a:r>
            <a:endParaRPr lang="en-IE" sz="2000" b="1" dirty="0">
              <a:latin typeface="Lucida Grande"/>
              <a:ea typeface="MS PGothic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585506" y="1730045"/>
            <a:ext cx="2371445" cy="1482422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5677" y="5578062"/>
            <a:ext cx="223224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 </a:t>
            </a:r>
            <a:r>
              <a:rPr lang="en-IE" sz="2000" b="1" dirty="0" smtClean="0">
                <a:latin typeface="Lucida Grande"/>
                <a:ea typeface="MS PGothic"/>
              </a:rPr>
              <a:t>Sprin</a:t>
            </a:r>
            <a:r>
              <a:rPr lang="en-IE" sz="2000" b="1" dirty="0" smtClean="0">
                <a:latin typeface="Lucida Grande"/>
                <a:ea typeface="MS PGothic"/>
              </a:rPr>
              <a:t>g updates</a:t>
            </a:r>
            <a:endParaRPr lang="en-IE" sz="2000" b="1" dirty="0">
              <a:latin typeface="Lucida Grande"/>
              <a:ea typeface="MS P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67028" y="2001496"/>
            <a:ext cx="223224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 </a:t>
            </a:r>
            <a:r>
              <a:rPr lang="en-IE" sz="2000" b="1" dirty="0" smtClean="0">
                <a:latin typeface="Lucida Grande"/>
                <a:ea typeface="MS PGothic"/>
              </a:rPr>
              <a:t>National</a:t>
            </a:r>
          </a:p>
          <a:p>
            <a:pPr algn="ctr"/>
            <a:r>
              <a:rPr lang="en-IE" sz="2000" b="1" dirty="0" smtClean="0">
                <a:latin typeface="Lucida Grande"/>
                <a:ea typeface="MS PGothic"/>
              </a:rPr>
              <a:t>CA training day</a:t>
            </a:r>
            <a:endParaRPr lang="en-IE" sz="2000" b="1" dirty="0">
              <a:latin typeface="Lucida Grande"/>
              <a:ea typeface="MS PGothic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625351" y="5092277"/>
            <a:ext cx="2371445" cy="1482422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22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Schedule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56" y="1398514"/>
            <a:ext cx="8948162" cy="5454886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467544" y="1556792"/>
            <a:ext cx="3672408" cy="5040560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charset="0"/>
              <a:buChar char="–"/>
              <a:defRPr sz="2600">
                <a:solidFill>
                  <a:srgbClr val="FCDE8D"/>
                </a:solidFill>
                <a:latin typeface="ITCFranklinGothic LT Book" charset="0"/>
                <a:ea typeface="Geneva" charset="0"/>
                <a:cs typeface="Geneva" charset="0"/>
              </a:defRPr>
            </a:lvl2pPr>
            <a:lvl3pPr marL="36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1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0" indent="0"/>
            <a:endParaRPr lang="en-IE" dirty="0"/>
          </a:p>
          <a:p>
            <a:pPr marL="0" indent="0"/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6576" y="1276865"/>
            <a:ext cx="9180576" cy="5602201"/>
          </a:xfrm>
          <a:prstGeom prst="rect">
            <a:avLst/>
          </a:prstGeom>
          <a:solidFill>
            <a:srgbClr val="143253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0358" y="2662361"/>
            <a:ext cx="893390" cy="71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-5656" y="1324856"/>
            <a:ext cx="9180576" cy="5602201"/>
          </a:xfrm>
          <a:prstGeom prst="rect">
            <a:avLst/>
          </a:prstGeom>
          <a:solidFill>
            <a:srgbClr val="143253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 altLang="en-US" dirty="0"/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467544" y="1556792"/>
            <a:ext cx="84249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360000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Apercu Pro"/>
                <a:ea typeface="Geneva" charset="0"/>
                <a:cs typeface="Geneva" charset="0"/>
              </a:defRPr>
            </a:lvl2pPr>
            <a:lvl3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44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endParaRPr lang="en-IE" b="1" kern="0" dirty="0" smtClean="0"/>
          </a:p>
          <a:p>
            <a:r>
              <a:rPr lang="en-IE" b="1" kern="0" dirty="0" smtClean="0">
                <a:solidFill>
                  <a:schemeClr val="tx1"/>
                </a:solidFill>
              </a:rPr>
              <a:t>September 2023</a:t>
            </a:r>
          </a:p>
          <a:p>
            <a:endParaRPr lang="en-IE" b="1" kern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CPW/Safeguarding training</a:t>
            </a:r>
          </a:p>
          <a:p>
            <a:endParaRPr lang="en-IE" kern="0" dirty="0" smtClean="0">
              <a:solidFill>
                <a:schemeClr val="tx1"/>
              </a:solidFill>
            </a:endParaRPr>
          </a:p>
          <a:p>
            <a:endParaRPr lang="en-IE" kern="0" dirty="0" smtClean="0">
              <a:solidFill>
                <a:schemeClr val="tx1"/>
              </a:solidFill>
            </a:endParaRPr>
          </a:p>
          <a:p>
            <a:r>
              <a:rPr lang="en-IE" b="1" kern="0" dirty="0" smtClean="0">
                <a:solidFill>
                  <a:schemeClr val="tx1"/>
                </a:solidFill>
              </a:rPr>
              <a:t>October 2023</a:t>
            </a:r>
          </a:p>
          <a:p>
            <a:endParaRPr lang="en-IE" sz="1000" kern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CA national training in Richmond Barracks</a:t>
            </a:r>
          </a:p>
          <a:p>
            <a:endParaRPr lang="en-IE" sz="800" kern="0" dirty="0" smtClean="0"/>
          </a:p>
          <a:p>
            <a:endParaRPr lang="en-IE" sz="1600" kern="0" dirty="0" smtClean="0"/>
          </a:p>
          <a:p>
            <a:r>
              <a:rPr lang="en-IE" kern="0" dirty="0" smtClean="0"/>
              <a:t> </a:t>
            </a:r>
          </a:p>
          <a:p>
            <a:endParaRPr lang="en-IE" kern="0" dirty="0"/>
          </a:p>
        </p:txBody>
      </p:sp>
    </p:spTree>
    <p:extLst>
      <p:ext uri="{BB962C8B-B14F-4D97-AF65-F5344CB8AC3E}">
        <p14:creationId xmlns:p14="http://schemas.microsoft.com/office/powerpoint/2010/main" val="4209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October – December 2023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56" y="1398514"/>
            <a:ext cx="8948162" cy="5454886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467544" y="1556792"/>
            <a:ext cx="3672408" cy="5040560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charset="0"/>
              <a:buChar char="–"/>
              <a:defRPr sz="2600">
                <a:solidFill>
                  <a:srgbClr val="FCDE8D"/>
                </a:solidFill>
                <a:latin typeface="ITCFranklinGothic LT Book" charset="0"/>
                <a:ea typeface="Geneva" charset="0"/>
                <a:cs typeface="Geneva" charset="0"/>
              </a:defRPr>
            </a:lvl2pPr>
            <a:lvl3pPr marL="36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1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0" indent="0"/>
            <a:endParaRPr lang="en-IE" dirty="0"/>
          </a:p>
          <a:p>
            <a:pPr marL="0" indent="0"/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6576" y="1276865"/>
            <a:ext cx="9180576" cy="5602201"/>
          </a:xfrm>
          <a:prstGeom prst="rect">
            <a:avLst/>
          </a:prstGeom>
          <a:solidFill>
            <a:srgbClr val="143253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0358" y="2662361"/>
            <a:ext cx="893390" cy="71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-5656" y="1324856"/>
            <a:ext cx="9180576" cy="5602201"/>
          </a:xfrm>
          <a:prstGeom prst="rect">
            <a:avLst/>
          </a:prstGeom>
          <a:solidFill>
            <a:srgbClr val="143253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 altLang="en-US" dirty="0"/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467544" y="1556792"/>
            <a:ext cx="84249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360000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Apercu Pro"/>
                <a:ea typeface="Geneva" charset="0"/>
                <a:cs typeface="Geneva" charset="0"/>
              </a:defRPr>
            </a:lvl2pPr>
            <a:lvl3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44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endParaRPr lang="en-IE" b="1" kern="0" dirty="0" smtClean="0"/>
          </a:p>
          <a:p>
            <a:endParaRPr lang="en-IE" b="1" kern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Meeting #1 with your Regional Coordinator (RC)</a:t>
            </a:r>
          </a:p>
          <a:p>
            <a:endParaRPr lang="en-IE" kern="0" dirty="0" smtClean="0">
              <a:solidFill>
                <a:schemeClr val="tx1"/>
              </a:solidFill>
            </a:endParaRPr>
          </a:p>
          <a:p>
            <a:endParaRPr lang="en-IE" sz="1000" kern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CA community of practice meeting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kern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Regional training </a:t>
            </a:r>
          </a:p>
          <a:p>
            <a:endParaRPr lang="en-IE" sz="800" kern="0" dirty="0" smtClean="0"/>
          </a:p>
          <a:p>
            <a:endParaRPr lang="en-IE" sz="1600" kern="0" dirty="0" smtClean="0"/>
          </a:p>
          <a:p>
            <a:r>
              <a:rPr lang="en-IE" kern="0" dirty="0" smtClean="0"/>
              <a:t> </a:t>
            </a:r>
          </a:p>
          <a:p>
            <a:endParaRPr lang="en-IE" kern="0" dirty="0"/>
          </a:p>
        </p:txBody>
      </p:sp>
    </p:spTree>
    <p:extLst>
      <p:ext uri="{BB962C8B-B14F-4D97-AF65-F5344CB8AC3E}">
        <p14:creationId xmlns:p14="http://schemas.microsoft.com/office/powerpoint/2010/main" val="179403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January – June 2024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56" y="1398514"/>
            <a:ext cx="8948162" cy="5454886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467544" y="1556792"/>
            <a:ext cx="3672408" cy="5040560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charset="0"/>
              <a:buChar char="–"/>
              <a:defRPr sz="2600">
                <a:solidFill>
                  <a:srgbClr val="FCDE8D"/>
                </a:solidFill>
                <a:latin typeface="ITCFranklinGothic LT Book" charset="0"/>
                <a:ea typeface="Geneva" charset="0"/>
                <a:cs typeface="Geneva" charset="0"/>
              </a:defRPr>
            </a:lvl2pPr>
            <a:lvl3pPr marL="36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1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0" indent="0"/>
            <a:endParaRPr lang="en-IE" dirty="0"/>
          </a:p>
          <a:p>
            <a:pPr marL="0" indent="0"/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6576" y="1276865"/>
            <a:ext cx="9180576" cy="5602201"/>
          </a:xfrm>
          <a:prstGeom prst="rect">
            <a:avLst/>
          </a:prstGeom>
          <a:solidFill>
            <a:srgbClr val="143253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0358" y="2662361"/>
            <a:ext cx="893390" cy="71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-5656" y="1324856"/>
            <a:ext cx="9180576" cy="5602201"/>
          </a:xfrm>
          <a:prstGeom prst="rect">
            <a:avLst/>
          </a:prstGeom>
          <a:solidFill>
            <a:srgbClr val="143253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 altLang="en-US" dirty="0"/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467544" y="1556792"/>
            <a:ext cx="84249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360000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Apercu Pro"/>
                <a:ea typeface="Geneva" charset="0"/>
                <a:cs typeface="Geneva" charset="0"/>
              </a:defRPr>
            </a:lvl2pPr>
            <a:lvl3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44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endParaRPr lang="en-IE" b="1" kern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Meeting #2 with your RC</a:t>
            </a:r>
            <a:endParaRPr lang="en-IE" sz="1000" kern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CA community of practice meeting</a:t>
            </a:r>
            <a:endParaRPr lang="en-IE" kern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Regional training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Spring updates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Meeting #3 with your RC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kern="0" dirty="0" smtClean="0">
                <a:solidFill>
                  <a:schemeClr val="tx1"/>
                </a:solidFill>
              </a:rPr>
              <a:t>CA community of practice meeting</a:t>
            </a:r>
          </a:p>
          <a:p>
            <a:endParaRPr lang="en-IE" sz="800" kern="0" dirty="0" smtClean="0"/>
          </a:p>
          <a:p>
            <a:endParaRPr lang="en-IE" sz="1600" kern="0" dirty="0" smtClean="0"/>
          </a:p>
          <a:p>
            <a:r>
              <a:rPr lang="en-IE" kern="0" dirty="0" smtClean="0"/>
              <a:t> </a:t>
            </a:r>
          </a:p>
          <a:p>
            <a:endParaRPr lang="en-IE" kern="0" dirty="0"/>
          </a:p>
        </p:txBody>
      </p:sp>
    </p:spTree>
    <p:extLst>
      <p:ext uri="{BB962C8B-B14F-4D97-AF65-F5344CB8AC3E}">
        <p14:creationId xmlns:p14="http://schemas.microsoft.com/office/powerpoint/2010/main" val="1283343711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Schools powerpoint template 2">
  <a:themeElements>
    <a:clrScheme name="Arts Council Colours">
      <a:dk1>
        <a:srgbClr val="102856"/>
      </a:dk1>
      <a:lt1>
        <a:srgbClr val="FFFFFF"/>
      </a:lt1>
      <a:dk2>
        <a:srgbClr val="6D88BD"/>
      </a:dk2>
      <a:lt2>
        <a:srgbClr val="FFFFFF"/>
      </a:lt2>
      <a:accent1>
        <a:srgbClr val="B1CDEC"/>
      </a:accent1>
      <a:accent2>
        <a:srgbClr val="EDD222"/>
      </a:accent2>
      <a:accent3>
        <a:srgbClr val="DC9300"/>
      </a:accent3>
      <a:accent4>
        <a:srgbClr val="B3AB83"/>
      </a:accent4>
      <a:accent5>
        <a:srgbClr val="A62C08"/>
      </a:accent5>
      <a:accent6>
        <a:srgbClr val="B1AC00"/>
      </a:accent6>
      <a:hlink>
        <a:srgbClr val="00603B"/>
      </a:hlink>
      <a:folHlink>
        <a:srgbClr val="6D5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TCFranklinGothic LT Book" charset="0"/>
            <a:ea typeface="ＭＳ Ｐゴシック" pitchFamily="-28" charset="-128"/>
            <a:cs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TCFranklinGothic LT Book" charset="0"/>
            <a:ea typeface="ＭＳ Ｐゴシック" pitchFamily="-28" charset="-128"/>
            <a:cs typeface="ＭＳ Ｐゴシック" pitchFamily="-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urning2022_x002f_23 xmlns="e5bb3fd5-c1e7-493b-b3b4-501e956a148f">true</Returning2022_x002f_23>
    <TaxCatchAll xmlns="1c3f1e20-8f12-4933-a769-707ba8c9238b" xsi:nil="true"/>
    <lcf76f155ced4ddcb4097134ff3c332f xmlns="e5bb3fd5-c1e7-493b-b3b4-501e956a14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A819AAAB204BBE9FEAAD95B9E28B" ma:contentTypeVersion="20" ma:contentTypeDescription="Create a new document." ma:contentTypeScope="" ma:versionID="1606257aee2bf84a84539d007118963a">
  <xsd:schema xmlns:xsd="http://www.w3.org/2001/XMLSchema" xmlns:xs="http://www.w3.org/2001/XMLSchema" xmlns:p="http://schemas.microsoft.com/office/2006/metadata/properties" xmlns:ns2="e5bb3fd5-c1e7-493b-b3b4-501e956a148f" xmlns:ns3="1c3f1e20-8f12-4933-a769-707ba8c9238b" targetNamespace="http://schemas.microsoft.com/office/2006/metadata/properties" ma:root="true" ma:fieldsID="c097635f4bbf551a9199244bac8c526e" ns2:_="" ns3:_="">
    <xsd:import namespace="e5bb3fd5-c1e7-493b-b3b4-501e956a148f"/>
    <xsd:import namespace="1c3f1e20-8f12-4933-a769-707ba8c9238b"/>
    <xsd:element name="properties">
      <xsd:complexType>
        <xsd:sequence>
          <xsd:element name="documentManagement">
            <xsd:complexType>
              <xsd:all>
                <xsd:element ref="ns2:Returning2022_x002f_23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b3fd5-c1e7-493b-b3b4-501e956a148f" elementFormDefault="qualified">
    <xsd:import namespace="http://schemas.microsoft.com/office/2006/documentManagement/types"/>
    <xsd:import namespace="http://schemas.microsoft.com/office/infopath/2007/PartnerControls"/>
    <xsd:element name="Returning2022_x002f_23" ma:index="3" nillable="true" ma:displayName="Returning 2022/23" ma:default="1" ma:description="has indicated wish to return for new term" ma:format="Dropdown" ma:internalName="Returning2022_x002f_23" ma:readOnly="false">
      <xsd:simpleType>
        <xsd:restriction base="dms:Boolean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52a04f6-fc76-4975-9bf5-11ac8e7f24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f1e20-8f12-4933-a769-707ba8c92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661dd28e-1e47-46aa-b880-12051553a087}" ma:internalName="TaxCatchAll" ma:readOnly="false" ma:showField="CatchAllData" ma:web="1c3f1e20-8f12-4933-a769-707ba8c92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7342A3-0495-4F2F-9B57-057D6466194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37bbd78-ab4d-4603-839d-132c8a8b6e1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4FF7A0-7BC1-4377-A20C-5F3AA583A2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867A06-EA47-4F08-B27B-627FBC6362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6518</TotalTime>
  <Words>125</Words>
  <Application>Microsoft Office PowerPoint</Application>
  <PresentationFormat>On-screen Show (4:3)</PresentationFormat>
  <Paragraphs>82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ＭＳ Ｐゴシック</vt:lpstr>
      <vt:lpstr>ＭＳ Ｐゴシック</vt:lpstr>
      <vt:lpstr>Apercu Pro</vt:lpstr>
      <vt:lpstr>Apercu Pro Black</vt:lpstr>
      <vt:lpstr>Apercu Pro Medium</vt:lpstr>
      <vt:lpstr>Arial</vt:lpstr>
      <vt:lpstr>Calibri</vt:lpstr>
      <vt:lpstr>Geneva</vt:lpstr>
      <vt:lpstr>ITCFranklinGothic LT Book</vt:lpstr>
      <vt:lpstr>ITCFranklinGothic LT Demi</vt:lpstr>
      <vt:lpstr>Lucida Grande</vt:lpstr>
      <vt:lpstr>Times</vt:lpstr>
      <vt:lpstr>Creative Schools powerpoint template 2</vt:lpstr>
      <vt:lpstr>PowerPoint Presentation</vt:lpstr>
      <vt:lpstr>Professional development, support and exchange</vt:lpstr>
      <vt:lpstr>Schedule</vt:lpstr>
      <vt:lpstr>  October – December 2023 </vt:lpstr>
      <vt:lpstr>January – June 2024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Keogh</dc:creator>
  <cp:lastModifiedBy>Catherine Boothman</cp:lastModifiedBy>
  <cp:revision>370</cp:revision>
  <cp:lastPrinted>2018-03-06T17:44:56Z</cp:lastPrinted>
  <dcterms:created xsi:type="dcterms:W3CDTF">2018-02-28T13:03:43Z</dcterms:created>
  <dcterms:modified xsi:type="dcterms:W3CDTF">2023-10-09T22:38:04Z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0x0101005D06A819AAAB204BBE9FEAAD95B9E28B</vt:lpwstr>
  </property>
</Properties>
</file>