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19"/>
  </p:notesMasterIdLst>
  <p:handoutMasterIdLst>
    <p:handoutMasterId r:id="rId20"/>
  </p:handoutMasterIdLst>
  <p:sldIdLst>
    <p:sldId id="256" r:id="rId5"/>
    <p:sldId id="258" r:id="rId6"/>
    <p:sldId id="359" r:id="rId7"/>
    <p:sldId id="361" r:id="rId8"/>
    <p:sldId id="362" r:id="rId9"/>
    <p:sldId id="374" r:id="rId10"/>
    <p:sldId id="340" r:id="rId11"/>
    <p:sldId id="280" r:id="rId12"/>
    <p:sldId id="377" r:id="rId13"/>
    <p:sldId id="378" r:id="rId14"/>
    <p:sldId id="379" r:id="rId15"/>
    <p:sldId id="376" r:id="rId16"/>
    <p:sldId id="345" r:id="rId17"/>
    <p:sldId id="371" r:id="rId18"/>
  </p:sldIdLst>
  <p:sldSz cx="9144000" cy="6858000" type="screen4x3"/>
  <p:notesSz cx="6735763" cy="9866313"/>
  <p:defaultTextStyle>
    <a:defPPr>
      <a:defRPr lang="en-US"/>
    </a:defPPr>
    <a:lvl1pPr algn="l" defTabSz="457200" rtl="0" fontAlgn="base">
      <a:spcBef>
        <a:spcPct val="0"/>
      </a:spcBef>
      <a:spcAft>
        <a:spcPct val="0"/>
      </a:spcAft>
      <a:defRPr sz="2400" kern="1200">
        <a:solidFill>
          <a:schemeClr val="tx1"/>
        </a:solidFill>
        <a:latin typeface="Lucida Grande" charset="0"/>
        <a:ea typeface="MS PGothic" charset="0"/>
        <a:cs typeface="MS PGothic" charset="0"/>
      </a:defRPr>
    </a:lvl1pPr>
    <a:lvl2pPr marL="457200" algn="l" defTabSz="457200" rtl="0" fontAlgn="base">
      <a:spcBef>
        <a:spcPct val="0"/>
      </a:spcBef>
      <a:spcAft>
        <a:spcPct val="0"/>
      </a:spcAft>
      <a:defRPr sz="2400" kern="1200">
        <a:solidFill>
          <a:schemeClr val="tx1"/>
        </a:solidFill>
        <a:latin typeface="Lucida Grande" charset="0"/>
        <a:ea typeface="MS PGothic" charset="0"/>
        <a:cs typeface="MS PGothic" charset="0"/>
      </a:defRPr>
    </a:lvl2pPr>
    <a:lvl3pPr marL="914400" algn="l" defTabSz="457200" rtl="0" fontAlgn="base">
      <a:spcBef>
        <a:spcPct val="0"/>
      </a:spcBef>
      <a:spcAft>
        <a:spcPct val="0"/>
      </a:spcAft>
      <a:defRPr sz="2400" kern="1200">
        <a:solidFill>
          <a:schemeClr val="tx1"/>
        </a:solidFill>
        <a:latin typeface="Lucida Grande" charset="0"/>
        <a:ea typeface="MS PGothic" charset="0"/>
        <a:cs typeface="MS PGothic" charset="0"/>
      </a:defRPr>
    </a:lvl3pPr>
    <a:lvl4pPr marL="1371600" algn="l" defTabSz="457200" rtl="0" fontAlgn="base">
      <a:spcBef>
        <a:spcPct val="0"/>
      </a:spcBef>
      <a:spcAft>
        <a:spcPct val="0"/>
      </a:spcAft>
      <a:defRPr sz="2400" kern="1200">
        <a:solidFill>
          <a:schemeClr val="tx1"/>
        </a:solidFill>
        <a:latin typeface="Lucida Grande" charset="0"/>
        <a:ea typeface="MS PGothic" charset="0"/>
        <a:cs typeface="MS PGothic" charset="0"/>
      </a:defRPr>
    </a:lvl4pPr>
    <a:lvl5pPr marL="1828800" algn="l" defTabSz="457200" rtl="0" fontAlgn="base">
      <a:spcBef>
        <a:spcPct val="0"/>
      </a:spcBef>
      <a:spcAft>
        <a:spcPct val="0"/>
      </a:spcAft>
      <a:defRPr sz="2400" kern="1200">
        <a:solidFill>
          <a:schemeClr val="tx1"/>
        </a:solidFill>
        <a:latin typeface="Lucida Grande" charset="0"/>
        <a:ea typeface="MS PGothic" charset="0"/>
        <a:cs typeface="MS PGothic" charset="0"/>
      </a:defRPr>
    </a:lvl5pPr>
    <a:lvl6pPr marL="2286000" algn="l" defTabSz="457200" rtl="0" eaLnBrk="1" latinLnBrk="0" hangingPunct="1">
      <a:defRPr sz="2400" kern="1200">
        <a:solidFill>
          <a:schemeClr val="tx1"/>
        </a:solidFill>
        <a:latin typeface="Lucida Grande" charset="0"/>
        <a:ea typeface="MS PGothic" charset="0"/>
        <a:cs typeface="MS PGothic" charset="0"/>
      </a:defRPr>
    </a:lvl6pPr>
    <a:lvl7pPr marL="2743200" algn="l" defTabSz="457200" rtl="0" eaLnBrk="1" latinLnBrk="0" hangingPunct="1">
      <a:defRPr sz="2400" kern="1200">
        <a:solidFill>
          <a:schemeClr val="tx1"/>
        </a:solidFill>
        <a:latin typeface="Lucida Grande" charset="0"/>
        <a:ea typeface="MS PGothic" charset="0"/>
        <a:cs typeface="MS PGothic" charset="0"/>
      </a:defRPr>
    </a:lvl7pPr>
    <a:lvl8pPr marL="3200400" algn="l" defTabSz="457200" rtl="0" eaLnBrk="1" latinLnBrk="0" hangingPunct="1">
      <a:defRPr sz="2400" kern="1200">
        <a:solidFill>
          <a:schemeClr val="tx1"/>
        </a:solidFill>
        <a:latin typeface="Lucida Grande" charset="0"/>
        <a:ea typeface="MS PGothic" charset="0"/>
        <a:cs typeface="MS PGothic" charset="0"/>
      </a:defRPr>
    </a:lvl8pPr>
    <a:lvl9pPr marL="3657600" algn="l" defTabSz="457200" rtl="0" eaLnBrk="1" latinLnBrk="0" hangingPunct="1">
      <a:defRPr sz="2400" kern="1200">
        <a:solidFill>
          <a:schemeClr val="tx1"/>
        </a:solidFill>
        <a:latin typeface="Lucida Grande" charset="0"/>
        <a:ea typeface="MS PGothic" charset="0"/>
        <a:cs typeface="MS PGothic"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108">
          <p15:clr>
            <a:srgbClr val="A4A3A4"/>
          </p15:clr>
        </p15:guide>
        <p15:guide id="2" pos="2122">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iane Fisher-Naylor" initials="DF"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77A4FD"/>
    <a:srgbClr val="78ADFC"/>
    <a:srgbClr val="CEE1FE"/>
    <a:srgbClr val="CCECFF"/>
    <a:srgbClr val="3399FF"/>
    <a:srgbClr val="FF3399"/>
    <a:srgbClr val="FF6699"/>
    <a:srgbClr val="FF66FF"/>
    <a:srgbClr val="4D3B6E"/>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4A37A7B-4F16-5EEB-D231-704F8EA46465}" v="44" dt="2022-11-01T11:44:09.591"/>
    <p1510:client id="{ECCDB542-CC9F-4E6C-A459-4AF5FF4CE93D}" v="6" dt="2021-10-19T19:45:1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2" autoAdjust="0"/>
    <p:restoredTop sz="78306" autoAdjust="0"/>
  </p:normalViewPr>
  <p:slideViewPr>
    <p:cSldViewPr snapToObjects="1">
      <p:cViewPr varScale="1">
        <p:scale>
          <a:sx n="55" d="100"/>
          <a:sy n="55" d="100"/>
        </p:scale>
        <p:origin x="1600" y="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28" d="100"/>
        <a:sy n="128" d="100"/>
      </p:scale>
      <p:origin x="0" y="-5597"/>
    </p:cViewPr>
  </p:sorterViewPr>
  <p:notesViewPr>
    <p:cSldViewPr snapToObjects="1">
      <p:cViewPr>
        <p:scale>
          <a:sx n="50" d="100"/>
          <a:sy n="50" d="100"/>
        </p:scale>
        <p:origin x="-3499" y="-446"/>
      </p:cViewPr>
      <p:guideLst>
        <p:guide orient="horz" pos="3108"/>
        <p:guide pos="212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6/11/relationships/changesInfo" Target="changesInfos/changesInfo1.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 Id="rId27"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Keogh" userId="S::laura.keogh@artscouncil.ie::44f36b80-0439-4118-a5d4-3472149d7dad" providerId="AD" clId="Web-{C4A37A7B-4F16-5EEB-D231-704F8EA46465}"/>
    <pc:docChg chg="modSld">
      <pc:chgData name="Laura Keogh" userId="S::laura.keogh@artscouncil.ie::44f36b80-0439-4118-a5d4-3472149d7dad" providerId="AD" clId="Web-{C4A37A7B-4F16-5EEB-D231-704F8EA46465}" dt="2022-11-01T11:44:08.654" v="21" actId="20577"/>
      <pc:docMkLst>
        <pc:docMk/>
      </pc:docMkLst>
      <pc:sldChg chg="modSp">
        <pc:chgData name="Laura Keogh" userId="S::laura.keogh@artscouncil.ie::44f36b80-0439-4118-a5d4-3472149d7dad" providerId="AD" clId="Web-{C4A37A7B-4F16-5EEB-D231-704F8EA46465}" dt="2022-11-01T11:44:08.654" v="21" actId="20577"/>
        <pc:sldMkLst>
          <pc:docMk/>
          <pc:sldMk cId="3667201803" sldId="280"/>
        </pc:sldMkLst>
        <pc:spChg chg="mod">
          <ac:chgData name="Laura Keogh" userId="S::laura.keogh@artscouncil.ie::44f36b80-0439-4118-a5d4-3472149d7dad" providerId="AD" clId="Web-{C4A37A7B-4F16-5EEB-D231-704F8EA46465}" dt="2022-11-01T11:44:08.654" v="21" actId="20577"/>
          <ac:spMkLst>
            <pc:docMk/>
            <pc:sldMk cId="3667201803" sldId="280"/>
            <ac:spMk id="8" creationId="{87C57B1E-0193-4F96-8035-DDA7C0A6950D}"/>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DF4979B-1D8A-4ADE-A7F4-1C24A499F3A7}" type="doc">
      <dgm:prSet loTypeId="urn:microsoft.com/office/officeart/2005/8/layout/cycle8" loCatId="cycle" qsTypeId="urn:microsoft.com/office/officeart/2005/8/quickstyle/simple1" qsCatId="simple" csTypeId="urn:microsoft.com/office/officeart/2005/8/colors/accent1_3" csCatId="accent1" phldr="1"/>
      <dgm:spPr/>
    </dgm:pt>
    <dgm:pt modelId="{24B7F504-A28B-48B6-936A-2C1719BE3D9F}">
      <dgm:prSet phldrT="[Text]" custT="1"/>
      <dgm:spPr/>
      <dgm:t>
        <a:bodyPr/>
        <a:lstStyle/>
        <a:p>
          <a:r>
            <a:rPr lang="en-US" sz="2000" b="1" dirty="0">
              <a:solidFill>
                <a:schemeClr val="bg2"/>
              </a:solidFill>
            </a:rPr>
            <a:t>Develop your Creative School Plan</a:t>
          </a:r>
          <a:endParaRPr lang="en-IE" sz="2000" b="1" dirty="0">
            <a:solidFill>
              <a:schemeClr val="bg2"/>
            </a:solidFill>
          </a:endParaRPr>
        </a:p>
      </dgm:t>
    </dgm:pt>
    <dgm:pt modelId="{ED9A0E5E-1B73-4B11-B2A0-FE6DDA9C967C}" type="parTrans" cxnId="{4ECABD85-FCC7-4FC9-A670-735F7019946D}">
      <dgm:prSet/>
      <dgm:spPr/>
      <dgm:t>
        <a:bodyPr/>
        <a:lstStyle/>
        <a:p>
          <a:endParaRPr lang="en-IE"/>
        </a:p>
      </dgm:t>
    </dgm:pt>
    <dgm:pt modelId="{989461FE-A3CF-415C-8D18-2904D8F6CBAC}" type="sibTrans" cxnId="{4ECABD85-FCC7-4FC9-A670-735F7019946D}">
      <dgm:prSet/>
      <dgm:spPr/>
      <dgm:t>
        <a:bodyPr/>
        <a:lstStyle/>
        <a:p>
          <a:endParaRPr lang="en-IE"/>
        </a:p>
      </dgm:t>
    </dgm:pt>
    <dgm:pt modelId="{0CB4C9FB-7C6F-4878-8C7C-515C4B12C72F}">
      <dgm:prSet phldrT="[Text]"/>
      <dgm:spPr/>
      <dgm:t>
        <a:bodyPr/>
        <a:lstStyle/>
        <a:p>
          <a:r>
            <a:rPr lang="en-US" b="1" dirty="0">
              <a:solidFill>
                <a:schemeClr val="bg2"/>
              </a:solidFill>
            </a:rPr>
            <a:t>Begin to implement your Creative School Plan</a:t>
          </a:r>
          <a:endParaRPr lang="en-IE" b="1" dirty="0">
            <a:solidFill>
              <a:schemeClr val="bg2"/>
            </a:solidFill>
          </a:endParaRPr>
        </a:p>
      </dgm:t>
    </dgm:pt>
    <dgm:pt modelId="{16D23FA6-62F1-4765-BF89-884C7EA7CBC0}" type="parTrans" cxnId="{D80169B8-E3BC-40FF-AFE6-43CC0D59675D}">
      <dgm:prSet/>
      <dgm:spPr/>
      <dgm:t>
        <a:bodyPr/>
        <a:lstStyle/>
        <a:p>
          <a:endParaRPr lang="en-IE"/>
        </a:p>
      </dgm:t>
    </dgm:pt>
    <dgm:pt modelId="{1E484070-D8E6-4E87-AC0D-BBEEB9BCD8A8}" type="sibTrans" cxnId="{D80169B8-E3BC-40FF-AFE6-43CC0D59675D}">
      <dgm:prSet/>
      <dgm:spPr/>
      <dgm:t>
        <a:bodyPr/>
        <a:lstStyle/>
        <a:p>
          <a:endParaRPr lang="en-IE"/>
        </a:p>
      </dgm:t>
    </dgm:pt>
    <dgm:pt modelId="{47D39820-935C-4416-AB58-D3692F728CFE}">
      <dgm:prSet phldrT="[Text]" custT="1"/>
      <dgm:spPr/>
      <dgm:t>
        <a:bodyPr/>
        <a:lstStyle/>
        <a:p>
          <a:r>
            <a:rPr lang="en-US" sz="2000" b="1" dirty="0">
              <a:solidFill>
                <a:schemeClr val="bg2"/>
              </a:solidFill>
            </a:rPr>
            <a:t>Understand</a:t>
          </a:r>
          <a:endParaRPr lang="en-IE" sz="2000" b="1" dirty="0">
            <a:solidFill>
              <a:schemeClr val="bg2"/>
            </a:solidFill>
          </a:endParaRPr>
        </a:p>
      </dgm:t>
    </dgm:pt>
    <dgm:pt modelId="{229FAD5C-8E0B-4E2E-B70B-D7111A3F8A48}" type="parTrans" cxnId="{651D7459-DC88-49EB-B6FF-77AC5DA57CBA}">
      <dgm:prSet/>
      <dgm:spPr/>
      <dgm:t>
        <a:bodyPr/>
        <a:lstStyle/>
        <a:p>
          <a:endParaRPr lang="en-IE"/>
        </a:p>
      </dgm:t>
    </dgm:pt>
    <dgm:pt modelId="{463A6689-CA45-4326-8E75-20E098805990}" type="sibTrans" cxnId="{651D7459-DC88-49EB-B6FF-77AC5DA57CBA}">
      <dgm:prSet/>
      <dgm:spPr/>
      <dgm:t>
        <a:bodyPr/>
        <a:lstStyle/>
        <a:p>
          <a:endParaRPr lang="en-IE"/>
        </a:p>
      </dgm:t>
    </dgm:pt>
    <dgm:pt modelId="{8650F504-661E-48BB-AD27-C53D554229FC}" type="pres">
      <dgm:prSet presAssocID="{7DF4979B-1D8A-4ADE-A7F4-1C24A499F3A7}" presName="compositeShape" presStyleCnt="0">
        <dgm:presLayoutVars>
          <dgm:chMax val="7"/>
          <dgm:dir/>
          <dgm:resizeHandles val="exact"/>
        </dgm:presLayoutVars>
      </dgm:prSet>
      <dgm:spPr/>
    </dgm:pt>
    <dgm:pt modelId="{F767736A-2B6E-44F3-9239-6F3086470232}" type="pres">
      <dgm:prSet presAssocID="{7DF4979B-1D8A-4ADE-A7F4-1C24A499F3A7}" presName="wedge1" presStyleLbl="node1" presStyleIdx="0" presStyleCnt="3"/>
      <dgm:spPr/>
    </dgm:pt>
    <dgm:pt modelId="{3EB8530F-9ADA-415A-8708-A4F0412595AE}" type="pres">
      <dgm:prSet presAssocID="{7DF4979B-1D8A-4ADE-A7F4-1C24A499F3A7}" presName="dummy1a" presStyleCnt="0"/>
      <dgm:spPr/>
    </dgm:pt>
    <dgm:pt modelId="{F0E2988A-FB86-422A-8410-98D1A31B76FE}" type="pres">
      <dgm:prSet presAssocID="{7DF4979B-1D8A-4ADE-A7F4-1C24A499F3A7}" presName="dummy1b" presStyleCnt="0"/>
      <dgm:spPr/>
    </dgm:pt>
    <dgm:pt modelId="{F2514EC4-9FD2-41F2-88DA-2B60084F0612}" type="pres">
      <dgm:prSet presAssocID="{7DF4979B-1D8A-4ADE-A7F4-1C24A499F3A7}" presName="wedge1Tx" presStyleLbl="node1" presStyleIdx="0" presStyleCnt="3">
        <dgm:presLayoutVars>
          <dgm:chMax val="0"/>
          <dgm:chPref val="0"/>
          <dgm:bulletEnabled val="1"/>
        </dgm:presLayoutVars>
      </dgm:prSet>
      <dgm:spPr/>
    </dgm:pt>
    <dgm:pt modelId="{9B12F81F-83DD-4905-A4FD-908618ACC705}" type="pres">
      <dgm:prSet presAssocID="{7DF4979B-1D8A-4ADE-A7F4-1C24A499F3A7}" presName="wedge2" presStyleLbl="node1" presStyleIdx="1" presStyleCnt="3"/>
      <dgm:spPr/>
    </dgm:pt>
    <dgm:pt modelId="{82C6AF4C-9414-4420-8362-008EE9A2EA95}" type="pres">
      <dgm:prSet presAssocID="{7DF4979B-1D8A-4ADE-A7F4-1C24A499F3A7}" presName="dummy2a" presStyleCnt="0"/>
      <dgm:spPr/>
    </dgm:pt>
    <dgm:pt modelId="{72156981-FB77-445F-9153-C425DCF020B5}" type="pres">
      <dgm:prSet presAssocID="{7DF4979B-1D8A-4ADE-A7F4-1C24A499F3A7}" presName="dummy2b" presStyleCnt="0"/>
      <dgm:spPr/>
    </dgm:pt>
    <dgm:pt modelId="{B9E5407C-5294-49B8-972E-70FB748149CB}" type="pres">
      <dgm:prSet presAssocID="{7DF4979B-1D8A-4ADE-A7F4-1C24A499F3A7}" presName="wedge2Tx" presStyleLbl="node1" presStyleIdx="1" presStyleCnt="3">
        <dgm:presLayoutVars>
          <dgm:chMax val="0"/>
          <dgm:chPref val="0"/>
          <dgm:bulletEnabled val="1"/>
        </dgm:presLayoutVars>
      </dgm:prSet>
      <dgm:spPr/>
    </dgm:pt>
    <dgm:pt modelId="{B2740DE6-3D7E-4968-8559-E380CD5C76BD}" type="pres">
      <dgm:prSet presAssocID="{7DF4979B-1D8A-4ADE-A7F4-1C24A499F3A7}" presName="wedge3" presStyleLbl="node1" presStyleIdx="2" presStyleCnt="3"/>
      <dgm:spPr/>
    </dgm:pt>
    <dgm:pt modelId="{954285EF-44CD-41E0-986E-12829076EDC3}" type="pres">
      <dgm:prSet presAssocID="{7DF4979B-1D8A-4ADE-A7F4-1C24A499F3A7}" presName="dummy3a" presStyleCnt="0"/>
      <dgm:spPr/>
    </dgm:pt>
    <dgm:pt modelId="{BBAE76EA-FF88-4AEB-BFD8-DB086F339A09}" type="pres">
      <dgm:prSet presAssocID="{7DF4979B-1D8A-4ADE-A7F4-1C24A499F3A7}" presName="dummy3b" presStyleCnt="0"/>
      <dgm:spPr/>
    </dgm:pt>
    <dgm:pt modelId="{2B4E5766-1239-493B-BF2C-B2F2EACB72FA}" type="pres">
      <dgm:prSet presAssocID="{7DF4979B-1D8A-4ADE-A7F4-1C24A499F3A7}" presName="wedge3Tx" presStyleLbl="node1" presStyleIdx="2" presStyleCnt="3">
        <dgm:presLayoutVars>
          <dgm:chMax val="0"/>
          <dgm:chPref val="0"/>
          <dgm:bulletEnabled val="1"/>
        </dgm:presLayoutVars>
      </dgm:prSet>
      <dgm:spPr/>
    </dgm:pt>
    <dgm:pt modelId="{7CBFC7B8-D21D-40B6-B708-6BB1E4C7A256}" type="pres">
      <dgm:prSet presAssocID="{989461FE-A3CF-415C-8D18-2904D8F6CBAC}" presName="arrowWedge1" presStyleLbl="fgSibTrans2D1" presStyleIdx="0" presStyleCnt="3"/>
      <dgm:spPr/>
    </dgm:pt>
    <dgm:pt modelId="{204379C7-BCC5-4139-9610-4DBCEE4A3003}" type="pres">
      <dgm:prSet presAssocID="{1E484070-D8E6-4E87-AC0D-BBEEB9BCD8A8}" presName="arrowWedge2" presStyleLbl="fgSibTrans2D1" presStyleIdx="1" presStyleCnt="3"/>
      <dgm:spPr/>
    </dgm:pt>
    <dgm:pt modelId="{569EA3FB-C818-474B-96B8-CBB74706DD47}" type="pres">
      <dgm:prSet presAssocID="{463A6689-CA45-4326-8E75-20E098805990}" presName="arrowWedge3" presStyleLbl="fgSibTrans2D1" presStyleIdx="2" presStyleCnt="3"/>
      <dgm:spPr/>
    </dgm:pt>
  </dgm:ptLst>
  <dgm:cxnLst>
    <dgm:cxn modelId="{E5178801-E6F8-406B-AD58-1FC0EC11A6C3}" type="presOf" srcId="{0CB4C9FB-7C6F-4878-8C7C-515C4B12C72F}" destId="{9B12F81F-83DD-4905-A4FD-908618ACC705}" srcOrd="0" destOrd="0" presId="urn:microsoft.com/office/officeart/2005/8/layout/cycle8"/>
    <dgm:cxn modelId="{298B5B1F-1077-4999-92A6-0C270CD20FCD}" type="presOf" srcId="{47D39820-935C-4416-AB58-D3692F728CFE}" destId="{2B4E5766-1239-493B-BF2C-B2F2EACB72FA}" srcOrd="1" destOrd="0" presId="urn:microsoft.com/office/officeart/2005/8/layout/cycle8"/>
    <dgm:cxn modelId="{8A6D9C3F-5E70-4ADF-9B64-47ED6374C30F}" type="presOf" srcId="{47D39820-935C-4416-AB58-D3692F728CFE}" destId="{B2740DE6-3D7E-4968-8559-E380CD5C76BD}" srcOrd="0" destOrd="0" presId="urn:microsoft.com/office/officeart/2005/8/layout/cycle8"/>
    <dgm:cxn modelId="{720BBC3F-5BEB-4772-9457-8D0FCCDD65A2}" type="presOf" srcId="{0CB4C9FB-7C6F-4878-8C7C-515C4B12C72F}" destId="{B9E5407C-5294-49B8-972E-70FB748149CB}" srcOrd="1" destOrd="0" presId="urn:microsoft.com/office/officeart/2005/8/layout/cycle8"/>
    <dgm:cxn modelId="{B55D1744-CCE5-44F3-B04B-BB543E5E4923}" type="presOf" srcId="{24B7F504-A28B-48B6-936A-2C1719BE3D9F}" destId="{F767736A-2B6E-44F3-9239-6F3086470232}" srcOrd="0" destOrd="0" presId="urn:microsoft.com/office/officeart/2005/8/layout/cycle8"/>
    <dgm:cxn modelId="{651D7459-DC88-49EB-B6FF-77AC5DA57CBA}" srcId="{7DF4979B-1D8A-4ADE-A7F4-1C24A499F3A7}" destId="{47D39820-935C-4416-AB58-D3692F728CFE}" srcOrd="2" destOrd="0" parTransId="{229FAD5C-8E0B-4E2E-B70B-D7111A3F8A48}" sibTransId="{463A6689-CA45-4326-8E75-20E098805990}"/>
    <dgm:cxn modelId="{4ECABD85-FCC7-4FC9-A670-735F7019946D}" srcId="{7DF4979B-1D8A-4ADE-A7F4-1C24A499F3A7}" destId="{24B7F504-A28B-48B6-936A-2C1719BE3D9F}" srcOrd="0" destOrd="0" parTransId="{ED9A0E5E-1B73-4B11-B2A0-FE6DDA9C967C}" sibTransId="{989461FE-A3CF-415C-8D18-2904D8F6CBAC}"/>
    <dgm:cxn modelId="{B2C699A3-EC14-4035-B71A-D6AF9249E923}" type="presOf" srcId="{7DF4979B-1D8A-4ADE-A7F4-1C24A499F3A7}" destId="{8650F504-661E-48BB-AD27-C53D554229FC}" srcOrd="0" destOrd="0" presId="urn:microsoft.com/office/officeart/2005/8/layout/cycle8"/>
    <dgm:cxn modelId="{D80169B8-E3BC-40FF-AFE6-43CC0D59675D}" srcId="{7DF4979B-1D8A-4ADE-A7F4-1C24A499F3A7}" destId="{0CB4C9FB-7C6F-4878-8C7C-515C4B12C72F}" srcOrd="1" destOrd="0" parTransId="{16D23FA6-62F1-4765-BF89-884C7EA7CBC0}" sibTransId="{1E484070-D8E6-4E87-AC0D-BBEEB9BCD8A8}"/>
    <dgm:cxn modelId="{0097C5E9-C52D-4B19-A42A-E97A369C27E1}" type="presOf" srcId="{24B7F504-A28B-48B6-936A-2C1719BE3D9F}" destId="{F2514EC4-9FD2-41F2-88DA-2B60084F0612}" srcOrd="1" destOrd="0" presId="urn:microsoft.com/office/officeart/2005/8/layout/cycle8"/>
    <dgm:cxn modelId="{8FBB3687-5AD2-49D8-8068-DE11213D31ED}" type="presParOf" srcId="{8650F504-661E-48BB-AD27-C53D554229FC}" destId="{F767736A-2B6E-44F3-9239-6F3086470232}" srcOrd="0" destOrd="0" presId="urn:microsoft.com/office/officeart/2005/8/layout/cycle8"/>
    <dgm:cxn modelId="{4E663D83-C0C6-49A5-83AB-11FA8E31EEFD}" type="presParOf" srcId="{8650F504-661E-48BB-AD27-C53D554229FC}" destId="{3EB8530F-9ADA-415A-8708-A4F0412595AE}" srcOrd="1" destOrd="0" presId="urn:microsoft.com/office/officeart/2005/8/layout/cycle8"/>
    <dgm:cxn modelId="{61AC465C-0B94-424B-BE72-A495149E58C3}" type="presParOf" srcId="{8650F504-661E-48BB-AD27-C53D554229FC}" destId="{F0E2988A-FB86-422A-8410-98D1A31B76FE}" srcOrd="2" destOrd="0" presId="urn:microsoft.com/office/officeart/2005/8/layout/cycle8"/>
    <dgm:cxn modelId="{5F527A5C-4238-468A-97B0-576B3E8F2E25}" type="presParOf" srcId="{8650F504-661E-48BB-AD27-C53D554229FC}" destId="{F2514EC4-9FD2-41F2-88DA-2B60084F0612}" srcOrd="3" destOrd="0" presId="urn:microsoft.com/office/officeart/2005/8/layout/cycle8"/>
    <dgm:cxn modelId="{316F690F-7D06-490F-B68F-64D23F53DFC7}" type="presParOf" srcId="{8650F504-661E-48BB-AD27-C53D554229FC}" destId="{9B12F81F-83DD-4905-A4FD-908618ACC705}" srcOrd="4" destOrd="0" presId="urn:microsoft.com/office/officeart/2005/8/layout/cycle8"/>
    <dgm:cxn modelId="{3070A368-B1EA-45AE-8E5C-8FFD697AA212}" type="presParOf" srcId="{8650F504-661E-48BB-AD27-C53D554229FC}" destId="{82C6AF4C-9414-4420-8362-008EE9A2EA95}" srcOrd="5" destOrd="0" presId="urn:microsoft.com/office/officeart/2005/8/layout/cycle8"/>
    <dgm:cxn modelId="{5F23E53D-1A25-417A-B0D6-616A847F4B01}" type="presParOf" srcId="{8650F504-661E-48BB-AD27-C53D554229FC}" destId="{72156981-FB77-445F-9153-C425DCF020B5}" srcOrd="6" destOrd="0" presId="urn:microsoft.com/office/officeart/2005/8/layout/cycle8"/>
    <dgm:cxn modelId="{8C1FB3C8-D671-4D2F-BFCD-E7E656A79129}" type="presParOf" srcId="{8650F504-661E-48BB-AD27-C53D554229FC}" destId="{B9E5407C-5294-49B8-972E-70FB748149CB}" srcOrd="7" destOrd="0" presId="urn:microsoft.com/office/officeart/2005/8/layout/cycle8"/>
    <dgm:cxn modelId="{E8CBFE05-90AA-4C4D-829C-AD0D086AAD00}" type="presParOf" srcId="{8650F504-661E-48BB-AD27-C53D554229FC}" destId="{B2740DE6-3D7E-4968-8559-E380CD5C76BD}" srcOrd="8" destOrd="0" presId="urn:microsoft.com/office/officeart/2005/8/layout/cycle8"/>
    <dgm:cxn modelId="{1849AAF5-69F0-4D49-9C3E-DB6DA280223B}" type="presParOf" srcId="{8650F504-661E-48BB-AD27-C53D554229FC}" destId="{954285EF-44CD-41E0-986E-12829076EDC3}" srcOrd="9" destOrd="0" presId="urn:microsoft.com/office/officeart/2005/8/layout/cycle8"/>
    <dgm:cxn modelId="{50C9B494-C0E3-4F5E-97F1-62B9586AFB9C}" type="presParOf" srcId="{8650F504-661E-48BB-AD27-C53D554229FC}" destId="{BBAE76EA-FF88-4AEB-BFD8-DB086F339A09}" srcOrd="10" destOrd="0" presId="urn:microsoft.com/office/officeart/2005/8/layout/cycle8"/>
    <dgm:cxn modelId="{503D8199-3610-4D4F-8B30-7C282A694553}" type="presParOf" srcId="{8650F504-661E-48BB-AD27-C53D554229FC}" destId="{2B4E5766-1239-493B-BF2C-B2F2EACB72FA}" srcOrd="11" destOrd="0" presId="urn:microsoft.com/office/officeart/2005/8/layout/cycle8"/>
    <dgm:cxn modelId="{17EF6CB9-755F-4297-B7D9-698A605710F8}" type="presParOf" srcId="{8650F504-661E-48BB-AD27-C53D554229FC}" destId="{7CBFC7B8-D21D-40B6-B708-6BB1E4C7A256}" srcOrd="12" destOrd="0" presId="urn:microsoft.com/office/officeart/2005/8/layout/cycle8"/>
    <dgm:cxn modelId="{31AC9284-331D-4265-AA3A-B1634D4A8FC8}" type="presParOf" srcId="{8650F504-661E-48BB-AD27-C53D554229FC}" destId="{204379C7-BCC5-4139-9610-4DBCEE4A3003}" srcOrd="13" destOrd="0" presId="urn:microsoft.com/office/officeart/2005/8/layout/cycle8"/>
    <dgm:cxn modelId="{AE7B242B-C3DA-4BA2-914F-F1D4FF132C34}" type="presParOf" srcId="{8650F504-661E-48BB-AD27-C53D554229FC}" destId="{569EA3FB-C818-474B-96B8-CBB74706DD47}" srcOrd="14" destOrd="0" presId="urn:microsoft.com/office/officeart/2005/8/layout/cycle8"/>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767736A-2B6E-44F3-9239-6F3086470232}">
      <dsp:nvSpPr>
        <dsp:cNvPr id="0" name=""/>
        <dsp:cNvSpPr/>
      </dsp:nvSpPr>
      <dsp:spPr>
        <a:xfrm>
          <a:off x="2182697" y="327620"/>
          <a:ext cx="4233862" cy="4233862"/>
        </a:xfrm>
        <a:prstGeom prst="pie">
          <a:avLst>
            <a:gd name="adj1" fmla="val 16200000"/>
            <a:gd name="adj2" fmla="val 180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Develop your Creative School Plan</a:t>
          </a:r>
          <a:endParaRPr lang="en-IE" sz="2000" b="1" kern="1200" dirty="0">
            <a:solidFill>
              <a:schemeClr val="bg2"/>
            </a:solidFill>
          </a:endParaRPr>
        </a:p>
      </dsp:txBody>
      <dsp:txXfrm>
        <a:off x="4414043" y="1224795"/>
        <a:ext cx="1512093" cy="1260078"/>
      </dsp:txXfrm>
    </dsp:sp>
    <dsp:sp modelId="{9B12F81F-83DD-4905-A4FD-908618ACC705}">
      <dsp:nvSpPr>
        <dsp:cNvPr id="0" name=""/>
        <dsp:cNvSpPr/>
      </dsp:nvSpPr>
      <dsp:spPr>
        <a:xfrm>
          <a:off x="2095499" y="478829"/>
          <a:ext cx="4233862" cy="4233862"/>
        </a:xfrm>
        <a:prstGeom prst="pie">
          <a:avLst>
            <a:gd name="adj1" fmla="val 1800000"/>
            <a:gd name="adj2" fmla="val 9000000"/>
          </a:avLst>
        </a:prstGeom>
        <a:solidFill>
          <a:schemeClr val="accent1">
            <a:shade val="80000"/>
            <a:hueOff val="34731"/>
            <a:satOff val="9642"/>
            <a:lumOff val="712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6670" tIns="26670" rIns="26670" bIns="26670" numCol="1" spcCol="1270" anchor="ctr" anchorCtr="0">
          <a:noAutofit/>
        </a:bodyPr>
        <a:lstStyle/>
        <a:p>
          <a:pPr marL="0" lvl="0" indent="0" algn="ctr" defTabSz="933450">
            <a:lnSpc>
              <a:spcPct val="90000"/>
            </a:lnSpc>
            <a:spcBef>
              <a:spcPct val="0"/>
            </a:spcBef>
            <a:spcAft>
              <a:spcPct val="35000"/>
            </a:spcAft>
            <a:buNone/>
          </a:pPr>
          <a:r>
            <a:rPr lang="en-US" sz="2100" b="1" kern="1200" dirty="0">
              <a:solidFill>
                <a:schemeClr val="bg2"/>
              </a:solidFill>
            </a:rPr>
            <a:t>Begin to implement your Creative School Plan</a:t>
          </a:r>
          <a:endParaRPr lang="en-IE" sz="2100" b="1" kern="1200" dirty="0">
            <a:solidFill>
              <a:schemeClr val="bg2"/>
            </a:solidFill>
          </a:endParaRPr>
        </a:p>
      </dsp:txBody>
      <dsp:txXfrm>
        <a:off x="3103562" y="3225799"/>
        <a:ext cx="2268140" cy="1108868"/>
      </dsp:txXfrm>
    </dsp:sp>
    <dsp:sp modelId="{B2740DE6-3D7E-4968-8559-E380CD5C76BD}">
      <dsp:nvSpPr>
        <dsp:cNvPr id="0" name=""/>
        <dsp:cNvSpPr/>
      </dsp:nvSpPr>
      <dsp:spPr>
        <a:xfrm>
          <a:off x="2008302" y="327620"/>
          <a:ext cx="4233862" cy="4233862"/>
        </a:xfrm>
        <a:prstGeom prst="pie">
          <a:avLst>
            <a:gd name="adj1" fmla="val 9000000"/>
            <a:gd name="adj2" fmla="val 16200000"/>
          </a:avLst>
        </a:prstGeom>
        <a:solidFill>
          <a:schemeClr val="accent1">
            <a:shade val="80000"/>
            <a:hueOff val="69463"/>
            <a:satOff val="19283"/>
            <a:lumOff val="1424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889000">
            <a:lnSpc>
              <a:spcPct val="90000"/>
            </a:lnSpc>
            <a:spcBef>
              <a:spcPct val="0"/>
            </a:spcBef>
            <a:spcAft>
              <a:spcPct val="35000"/>
            </a:spcAft>
            <a:buNone/>
          </a:pPr>
          <a:r>
            <a:rPr lang="en-US" sz="2000" b="1" kern="1200" dirty="0">
              <a:solidFill>
                <a:schemeClr val="bg2"/>
              </a:solidFill>
            </a:rPr>
            <a:t>Understand</a:t>
          </a:r>
          <a:endParaRPr lang="en-IE" sz="2000" b="1" kern="1200" dirty="0">
            <a:solidFill>
              <a:schemeClr val="bg2"/>
            </a:solidFill>
          </a:endParaRPr>
        </a:p>
      </dsp:txBody>
      <dsp:txXfrm>
        <a:off x="2498724" y="1224795"/>
        <a:ext cx="1512093" cy="1260078"/>
      </dsp:txXfrm>
    </dsp:sp>
    <dsp:sp modelId="{7CBFC7B8-D21D-40B6-B708-6BB1E4C7A256}">
      <dsp:nvSpPr>
        <dsp:cNvPr id="0" name=""/>
        <dsp:cNvSpPr/>
      </dsp:nvSpPr>
      <dsp:spPr>
        <a:xfrm>
          <a:off x="1920950" y="65524"/>
          <a:ext cx="4758054" cy="4758054"/>
        </a:xfrm>
        <a:prstGeom prst="circularArrow">
          <a:avLst>
            <a:gd name="adj1" fmla="val 5085"/>
            <a:gd name="adj2" fmla="val 327528"/>
            <a:gd name="adj3" fmla="val 1472472"/>
            <a:gd name="adj4" fmla="val 16199432"/>
            <a:gd name="adj5" fmla="val 5932"/>
          </a:avLst>
        </a:prstGeom>
        <a:solidFill>
          <a:schemeClr val="accent1">
            <a:shade val="9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204379C7-BCC5-4139-9610-4DBCEE4A3003}">
      <dsp:nvSpPr>
        <dsp:cNvPr id="0" name=""/>
        <dsp:cNvSpPr/>
      </dsp:nvSpPr>
      <dsp:spPr>
        <a:xfrm>
          <a:off x="1833403" y="216465"/>
          <a:ext cx="4758054" cy="4758054"/>
        </a:xfrm>
        <a:prstGeom prst="circularArrow">
          <a:avLst>
            <a:gd name="adj1" fmla="val 5085"/>
            <a:gd name="adj2" fmla="val 327528"/>
            <a:gd name="adj3" fmla="val 8671970"/>
            <a:gd name="adj4" fmla="val 1800502"/>
            <a:gd name="adj5" fmla="val 5932"/>
          </a:avLst>
        </a:prstGeom>
        <a:solidFill>
          <a:schemeClr val="accent1">
            <a:shade val="90000"/>
            <a:hueOff val="34751"/>
            <a:satOff val="5033"/>
            <a:lumOff val="5141"/>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569EA3FB-C818-474B-96B8-CBB74706DD47}">
      <dsp:nvSpPr>
        <dsp:cNvPr id="0" name=""/>
        <dsp:cNvSpPr/>
      </dsp:nvSpPr>
      <dsp:spPr>
        <a:xfrm>
          <a:off x="1745856" y="65524"/>
          <a:ext cx="4758054" cy="4758054"/>
        </a:xfrm>
        <a:prstGeom prst="circularArrow">
          <a:avLst>
            <a:gd name="adj1" fmla="val 5085"/>
            <a:gd name="adj2" fmla="val 327528"/>
            <a:gd name="adj3" fmla="val 15873039"/>
            <a:gd name="adj4" fmla="val 9000000"/>
            <a:gd name="adj5" fmla="val 5932"/>
          </a:avLst>
        </a:prstGeom>
        <a:solidFill>
          <a:schemeClr val="accent1">
            <a:shade val="90000"/>
            <a:hueOff val="69502"/>
            <a:satOff val="10065"/>
            <a:lumOff val="10283"/>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Lucida Grande" charset="0"/>
                <a:ea typeface="Geneva" charset="0"/>
                <a:cs typeface="ＭＳ Ｐゴシック" charset="0"/>
              </a:defRPr>
            </a:lvl1pPr>
          </a:lstStyle>
          <a:p>
            <a:pPr>
              <a:defRPr/>
            </a:pPr>
            <a:endParaRPr lang="en-US"/>
          </a:p>
        </p:txBody>
      </p:sp>
      <p:sp>
        <p:nvSpPr>
          <p:cNvPr id="3" name="Date Placeholder 2"/>
          <p:cNvSpPr>
            <a:spLocks noGrp="1"/>
          </p:cNvSpPr>
          <p:nvPr>
            <p:ph type="dt" sz="quarter" idx="1"/>
          </p:nvPr>
        </p:nvSpPr>
        <p:spPr>
          <a:xfrm>
            <a:off x="3815373" y="0"/>
            <a:ext cx="2918831" cy="493316"/>
          </a:xfrm>
          <a:prstGeom prst="rect">
            <a:avLst/>
          </a:prstGeom>
        </p:spPr>
        <p:txBody>
          <a:bodyPr vert="horz" wrap="square" lIns="91440" tIns="45720" rIns="91440" bIns="45720" numCol="1" anchor="t" anchorCtr="0" compatLnSpc="1">
            <a:prstTxWarp prst="textNoShape">
              <a:avLst/>
            </a:prstTxWarp>
          </a:bodyPr>
          <a:lstStyle>
            <a:lvl1pPr algn="r">
              <a:defRPr sz="1200" smtClean="0"/>
            </a:lvl1pPr>
          </a:lstStyle>
          <a:p>
            <a:pPr>
              <a:defRPr/>
            </a:pPr>
            <a:fld id="{BA78A3B0-8F9D-4E4A-A34C-64A09D195C44}" type="datetimeFigureOut">
              <a:rPr lang="en-US"/>
              <a:pPr>
                <a:defRPr/>
              </a:pPr>
              <a:t>11/1/2022</a:t>
            </a:fld>
            <a:endParaRPr lang="en-US"/>
          </a:p>
        </p:txBody>
      </p:sp>
      <p:sp>
        <p:nvSpPr>
          <p:cNvPr id="4" name="Footer Placeholder 3"/>
          <p:cNvSpPr>
            <a:spLocks noGrp="1"/>
          </p:cNvSpPr>
          <p:nvPr>
            <p:ph type="ftr" sz="quarter" idx="2"/>
          </p:nvPr>
        </p:nvSpPr>
        <p:spPr>
          <a:xfrm>
            <a:off x="0" y="9371285"/>
            <a:ext cx="2918831" cy="493316"/>
          </a:xfrm>
          <a:prstGeom prst="rect">
            <a:avLst/>
          </a:prstGeom>
        </p:spPr>
        <p:txBody>
          <a:bodyPr vert="horz" lIns="91440" tIns="45720" rIns="91440" bIns="45720" rtlCol="0" anchor="b"/>
          <a:lstStyle>
            <a:lvl1pPr algn="l">
              <a:defRPr sz="1200">
                <a:latin typeface="Lucida Grande" charset="0"/>
                <a:ea typeface="Geneva" charset="0"/>
                <a:cs typeface="ＭＳ Ｐゴシック" charset="0"/>
              </a:defRPr>
            </a:lvl1pPr>
          </a:lstStyle>
          <a:p>
            <a:pPr>
              <a:defRPr/>
            </a:pPr>
            <a:endParaRPr lang="en-US"/>
          </a:p>
        </p:txBody>
      </p:sp>
      <p:sp>
        <p:nvSpPr>
          <p:cNvPr id="5" name="Slide Number Placeholder 4"/>
          <p:cNvSpPr>
            <a:spLocks noGrp="1"/>
          </p:cNvSpPr>
          <p:nvPr>
            <p:ph type="sldNum" sz="quarter" idx="3"/>
          </p:nvPr>
        </p:nvSpPr>
        <p:spPr>
          <a:xfrm>
            <a:off x="3815373" y="9371285"/>
            <a:ext cx="2918831" cy="493316"/>
          </a:xfrm>
          <a:prstGeom prst="rect">
            <a:avLst/>
          </a:prstGeom>
        </p:spPr>
        <p:txBody>
          <a:bodyPr vert="horz" wrap="square" lIns="91440" tIns="45720" rIns="91440" bIns="45720" numCol="1" anchor="b" anchorCtr="0" compatLnSpc="1">
            <a:prstTxWarp prst="textNoShape">
              <a:avLst/>
            </a:prstTxWarp>
          </a:bodyPr>
          <a:lstStyle>
            <a:lvl1pPr algn="r">
              <a:defRPr sz="1200" smtClean="0"/>
            </a:lvl1pPr>
          </a:lstStyle>
          <a:p>
            <a:pPr>
              <a:defRPr/>
            </a:pPr>
            <a:fld id="{992ABD1F-6F10-9748-8329-CF4E32CD4D36}" type="slidenum">
              <a:rPr lang="en-US"/>
              <a:pPr>
                <a:defRPr/>
              </a:pPr>
              <a:t>‹#›</a:t>
            </a:fld>
            <a:endParaRPr lang="en-US"/>
          </a:p>
        </p:txBody>
      </p:sp>
    </p:spTree>
    <p:extLst>
      <p:ext uri="{BB962C8B-B14F-4D97-AF65-F5344CB8AC3E}">
        <p14:creationId xmlns:p14="http://schemas.microsoft.com/office/powerpoint/2010/main" val="176238716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18831" cy="493316"/>
          </a:xfrm>
          <a:prstGeom prst="rect">
            <a:avLst/>
          </a:prstGeom>
        </p:spPr>
        <p:txBody>
          <a:bodyPr vert="horz" lIns="91440" tIns="45720" rIns="91440" bIns="45720" rtlCol="0"/>
          <a:lstStyle>
            <a:lvl1pPr algn="l">
              <a:defRPr sz="1200">
                <a:latin typeface="+mn-lt"/>
                <a:ea typeface="ＭＳ Ｐゴシック" charset="0"/>
                <a:cs typeface="Geneva" charset="0"/>
              </a:defRPr>
            </a:lvl1pPr>
          </a:lstStyle>
          <a:p>
            <a:pPr>
              <a:defRPr/>
            </a:pPr>
            <a:endParaRPr lang="en-US"/>
          </a:p>
        </p:txBody>
      </p:sp>
      <p:sp>
        <p:nvSpPr>
          <p:cNvPr id="3" name="Date Placeholder 2"/>
          <p:cNvSpPr>
            <a:spLocks noGrp="1"/>
          </p:cNvSpPr>
          <p:nvPr>
            <p:ph type="dt" idx="1"/>
          </p:nvPr>
        </p:nvSpPr>
        <p:spPr>
          <a:xfrm>
            <a:off x="3815373" y="0"/>
            <a:ext cx="2918831" cy="493316"/>
          </a:xfrm>
          <a:prstGeom prst="rect">
            <a:avLst/>
          </a:prstGeom>
        </p:spPr>
        <p:txBody>
          <a:bodyPr vert="horz" wrap="square" lIns="91440" tIns="45720" rIns="91440" bIns="45720" numCol="1" anchor="t" anchorCtr="0" compatLnSpc="1">
            <a:prstTxWarp prst="textNoShape">
              <a:avLst/>
            </a:prstTxWarp>
          </a:bodyPr>
          <a:lstStyle>
            <a:lvl1pPr algn="r">
              <a:defRPr sz="1200" smtClean="0">
                <a:latin typeface="Calibri" charset="0"/>
              </a:defRPr>
            </a:lvl1pPr>
          </a:lstStyle>
          <a:p>
            <a:pPr>
              <a:defRPr/>
            </a:pPr>
            <a:fld id="{817FC040-C1E9-814F-BCAB-A55789F7AB60}" type="datetimeFigureOut">
              <a:rPr lang="en-US"/>
              <a:pPr>
                <a:defRPr/>
              </a:pPr>
              <a:t>11/1/2022</a:t>
            </a:fld>
            <a:endParaRPr lang="en-US"/>
          </a:p>
        </p:txBody>
      </p:sp>
      <p:sp>
        <p:nvSpPr>
          <p:cNvPr id="4" name="Slide Image Placeholder 3"/>
          <p:cNvSpPr>
            <a:spLocks noGrp="1" noRot="1" noChangeAspect="1"/>
          </p:cNvSpPr>
          <p:nvPr>
            <p:ph type="sldImg" idx="2"/>
          </p:nvPr>
        </p:nvSpPr>
        <p:spPr>
          <a:xfrm>
            <a:off x="901700" y="739775"/>
            <a:ext cx="4338389" cy="3254839"/>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73577" y="4141069"/>
            <a:ext cx="5388610" cy="5230216"/>
          </a:xfrm>
          <a:prstGeom prst="rect">
            <a:avLst/>
          </a:prstGeom>
        </p:spPr>
        <p:txBody>
          <a:bodyPr vert="horz" lIns="91440" tIns="45720" rIns="91440" bIns="45720" rtlCol="0"/>
          <a:lstStyle/>
          <a:p>
            <a:pPr lvl="0"/>
            <a:r>
              <a:rPr lang="ga-IE" noProof="0"/>
              <a:t>Click to edit Master text styles</a:t>
            </a:r>
          </a:p>
          <a:p>
            <a:pPr lvl="1"/>
            <a:r>
              <a:rPr lang="ga-IE" noProof="0"/>
              <a:t>Second level</a:t>
            </a:r>
          </a:p>
          <a:p>
            <a:pPr lvl="2"/>
            <a:r>
              <a:rPr lang="ga-IE" noProof="0"/>
              <a:t>Third level</a:t>
            </a:r>
          </a:p>
          <a:p>
            <a:pPr lvl="3"/>
            <a:r>
              <a:rPr lang="ga-IE" noProof="0"/>
              <a:t>Fourth level</a:t>
            </a:r>
          </a:p>
          <a:p>
            <a:pPr lvl="4"/>
            <a:r>
              <a:rPr lang="ga-IE" noProof="0"/>
              <a:t>Fifth level</a:t>
            </a:r>
            <a:endParaRPr lang="en-US" noProof="0"/>
          </a:p>
        </p:txBody>
      </p:sp>
      <p:sp>
        <p:nvSpPr>
          <p:cNvPr id="6" name="Footer Placeholder 5"/>
          <p:cNvSpPr>
            <a:spLocks noGrp="1"/>
          </p:cNvSpPr>
          <p:nvPr>
            <p:ph type="ftr" sz="quarter" idx="4"/>
          </p:nvPr>
        </p:nvSpPr>
        <p:spPr>
          <a:xfrm>
            <a:off x="0" y="9371285"/>
            <a:ext cx="2918831" cy="493316"/>
          </a:xfrm>
          <a:prstGeom prst="rect">
            <a:avLst/>
          </a:prstGeom>
        </p:spPr>
        <p:txBody>
          <a:bodyPr vert="horz" lIns="91440" tIns="45720" rIns="91440" bIns="45720" rtlCol="0" anchor="b"/>
          <a:lstStyle>
            <a:lvl1pPr algn="l">
              <a:defRPr sz="1200">
                <a:latin typeface="+mn-lt"/>
                <a:ea typeface="ＭＳ Ｐゴシック" charset="0"/>
                <a:cs typeface="Geneva" charset="0"/>
              </a:defRPr>
            </a:lvl1pPr>
          </a:lstStyle>
          <a:p>
            <a:pPr>
              <a:defRPr/>
            </a:pPr>
            <a:endParaRPr lang="en-US"/>
          </a:p>
        </p:txBody>
      </p:sp>
      <p:sp>
        <p:nvSpPr>
          <p:cNvPr id="7" name="Slide Number Placeholder 6"/>
          <p:cNvSpPr>
            <a:spLocks noGrp="1"/>
          </p:cNvSpPr>
          <p:nvPr>
            <p:ph type="sldNum" sz="quarter" idx="5"/>
          </p:nvPr>
        </p:nvSpPr>
        <p:spPr>
          <a:xfrm>
            <a:off x="3815373" y="9371285"/>
            <a:ext cx="2918831" cy="493316"/>
          </a:xfrm>
          <a:prstGeom prst="rect">
            <a:avLst/>
          </a:prstGeom>
        </p:spPr>
        <p:txBody>
          <a:bodyPr vert="horz" wrap="square" lIns="91440" tIns="45720" rIns="91440" bIns="45720" numCol="1" anchor="b" anchorCtr="0" compatLnSpc="1">
            <a:prstTxWarp prst="textNoShape">
              <a:avLst/>
            </a:prstTxWarp>
          </a:bodyPr>
          <a:lstStyle>
            <a:lvl1pPr algn="r">
              <a:defRPr sz="1200" smtClean="0">
                <a:latin typeface="Calibri" charset="0"/>
              </a:defRPr>
            </a:lvl1pPr>
          </a:lstStyle>
          <a:p>
            <a:pPr>
              <a:defRPr/>
            </a:pPr>
            <a:fld id="{60854A71-E677-3742-880B-80E25BD248E1}" type="slidenum">
              <a:rPr lang="en-US"/>
              <a:pPr>
                <a:defRPr/>
              </a:pPr>
              <a:t>‹#›</a:t>
            </a:fld>
            <a:endParaRPr lang="en-US"/>
          </a:p>
        </p:txBody>
      </p:sp>
    </p:spTree>
    <p:extLst>
      <p:ext uri="{BB962C8B-B14F-4D97-AF65-F5344CB8AC3E}">
        <p14:creationId xmlns:p14="http://schemas.microsoft.com/office/powerpoint/2010/main" val="463092930"/>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MS PGothic" pitchFamily="34" charset="-128"/>
        <a:cs typeface="Geneva" charset="0"/>
      </a:defRPr>
    </a:lvl1pPr>
    <a:lvl2pPr marL="457200" algn="l" defTabSz="457200" rtl="0" eaLnBrk="0" fontAlgn="base" hangingPunct="0">
      <a:spcBef>
        <a:spcPct val="30000"/>
      </a:spcBef>
      <a:spcAft>
        <a:spcPct val="0"/>
      </a:spcAft>
      <a:defRPr sz="1200" kern="1200">
        <a:solidFill>
          <a:schemeClr val="tx1"/>
        </a:solidFill>
        <a:latin typeface="+mn-lt"/>
        <a:ea typeface="Geneva" charset="0"/>
        <a:cs typeface="Geneva" charset="0"/>
      </a:defRPr>
    </a:lvl2pPr>
    <a:lvl3pPr marL="914400" algn="l" defTabSz="457200" rtl="0" eaLnBrk="0" fontAlgn="base" hangingPunct="0">
      <a:spcBef>
        <a:spcPct val="30000"/>
      </a:spcBef>
      <a:spcAft>
        <a:spcPct val="0"/>
      </a:spcAft>
      <a:defRPr sz="1200" kern="1200">
        <a:solidFill>
          <a:schemeClr val="tx1"/>
        </a:solidFill>
        <a:latin typeface="+mn-lt"/>
        <a:ea typeface="Geneva" charset="0"/>
        <a:cs typeface="Geneva" charset="0"/>
      </a:defRPr>
    </a:lvl3pPr>
    <a:lvl4pPr marL="1371600" algn="l" defTabSz="457200" rtl="0" eaLnBrk="0" fontAlgn="base" hangingPunct="0">
      <a:spcBef>
        <a:spcPct val="30000"/>
      </a:spcBef>
      <a:spcAft>
        <a:spcPct val="0"/>
      </a:spcAft>
      <a:defRPr sz="1200" kern="1200">
        <a:solidFill>
          <a:schemeClr val="tx1"/>
        </a:solidFill>
        <a:latin typeface="+mn-lt"/>
        <a:ea typeface="Geneva" charset="0"/>
        <a:cs typeface="Geneva" charset="0"/>
      </a:defRPr>
    </a:lvl4pPr>
    <a:lvl5pPr marL="1828800" algn="l" defTabSz="457200" rtl="0" eaLnBrk="0" fontAlgn="base" hangingPunct="0">
      <a:spcBef>
        <a:spcPct val="30000"/>
      </a:spcBef>
      <a:spcAft>
        <a:spcPct val="0"/>
      </a:spcAft>
      <a:defRPr sz="1200" kern="1200">
        <a:solidFill>
          <a:schemeClr val="tx1"/>
        </a:solidFill>
        <a:latin typeface="+mn-lt"/>
        <a:ea typeface="Geneva" charset="0"/>
        <a:cs typeface="Geneva"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pPr>
                <a:defRPr/>
              </a:pPr>
              <a:t>1</a:t>
            </a:fld>
            <a:endParaRPr lang="en-US" dirty="0"/>
          </a:p>
        </p:txBody>
      </p:sp>
    </p:spTree>
    <p:extLst>
      <p:ext uri="{BB962C8B-B14F-4D97-AF65-F5344CB8AC3E}">
        <p14:creationId xmlns:p14="http://schemas.microsoft.com/office/powerpoint/2010/main" val="32945435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a:defRPr/>
            </a:pPr>
            <a:fld id="{60854A71-E677-3742-880B-80E25BD248E1}" type="slidenum">
              <a:rPr lang="en-US" smtClean="0"/>
              <a:pPr>
                <a:defRPr/>
              </a:pPr>
              <a:t>13</a:t>
            </a:fld>
            <a:endParaRPr lang="en-US"/>
          </a:p>
        </p:txBody>
      </p:sp>
    </p:spTree>
    <p:extLst>
      <p:ext uri="{BB962C8B-B14F-4D97-AF65-F5344CB8AC3E}">
        <p14:creationId xmlns:p14="http://schemas.microsoft.com/office/powerpoint/2010/main" val="23058657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S PGothic" pitchFamily="34" charset="-128"/>
                <a:cs typeface="Geneva" charset="0"/>
              </a:rPr>
              <a:t>It is important that significant time and resources are given to developing, implementing and evaluating your Creative School Plan. This may include drawing on the time of staff, children and young people, families, and the Board of Management.</a:t>
            </a:r>
          </a:p>
          <a:p>
            <a:endParaRPr lang="en-US" sz="1200" kern="1200" dirty="0">
              <a:solidFill>
                <a:schemeClr val="tx1"/>
              </a:solidFill>
              <a:effectLst/>
              <a:latin typeface="+mn-lt"/>
              <a:ea typeface="MS PGothic" pitchFamily="34" charset="-128"/>
              <a:cs typeface="Geneva" charset="0"/>
            </a:endParaRPr>
          </a:p>
          <a:p>
            <a:r>
              <a:rPr lang="en-US" sz="1200" kern="1200" dirty="0">
                <a:solidFill>
                  <a:schemeClr val="tx1"/>
                </a:solidFill>
                <a:effectLst/>
                <a:latin typeface="+mn-lt"/>
                <a:ea typeface="MS PGothic" pitchFamily="34" charset="-128"/>
                <a:cs typeface="Geneva" charset="0"/>
              </a:rPr>
              <a:t>Information on the role of the School Coordinator is available in the 2022 </a:t>
            </a:r>
            <a:r>
              <a:rPr lang="en-US" sz="1200" kern="1200">
                <a:solidFill>
                  <a:schemeClr val="tx1"/>
                </a:solidFill>
                <a:effectLst/>
                <a:latin typeface="+mn-lt"/>
                <a:ea typeface="MS PGothic" pitchFamily="34" charset="-128"/>
                <a:cs typeface="Geneva" charset="0"/>
              </a:rPr>
              <a:t>FAQs</a:t>
            </a:r>
            <a:r>
              <a:rPr lang="en-US" sz="1200" kern="1200" baseline="0">
                <a:solidFill>
                  <a:schemeClr val="tx1"/>
                </a:solidFill>
                <a:effectLst/>
                <a:latin typeface="+mn-lt"/>
                <a:ea typeface="MS PGothic" pitchFamily="34" charset="-128"/>
                <a:cs typeface="Geneva" charset="0"/>
              </a:rPr>
              <a:t> (available </a:t>
            </a:r>
            <a:r>
              <a:rPr lang="en-US" sz="1200" kern="1200" baseline="0" dirty="0">
                <a:solidFill>
                  <a:schemeClr val="tx1"/>
                </a:solidFill>
                <a:effectLst/>
                <a:latin typeface="+mn-lt"/>
                <a:ea typeface="MS PGothic" pitchFamily="34" charset="-128"/>
                <a:cs typeface="Geneva" charset="0"/>
              </a:rPr>
              <a:t>on the CS website)</a:t>
            </a:r>
            <a:endParaRPr lang="en-GB" sz="1200" kern="1200" dirty="0">
              <a:solidFill>
                <a:schemeClr val="tx1"/>
              </a:solidFill>
              <a:effectLst/>
              <a:latin typeface="+mn-lt"/>
              <a:ea typeface="MS PGothic" pitchFamily="34" charset="-128"/>
              <a:cs typeface="Geneva" charset="0"/>
            </a:endParaRPr>
          </a:p>
          <a:p>
            <a:pPr>
              <a:buFont typeface="Arial" panose="020B0604020202020204" pitchFamily="34" charset="0"/>
              <a:buNone/>
            </a:pPr>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latin typeface="Calibri" charset="0"/>
              </a:rPr>
              <a:pPr>
                <a:defRPr/>
              </a:pPr>
              <a:t>14</a:t>
            </a:fld>
            <a:endParaRPr lang="en-US">
              <a:solidFill>
                <a:prstClr val="black"/>
              </a:solidFill>
              <a:latin typeface="Calibri" charset="0"/>
            </a:endParaRPr>
          </a:p>
        </p:txBody>
      </p:sp>
    </p:spTree>
    <p:extLst>
      <p:ext uri="{BB962C8B-B14F-4D97-AF65-F5344CB8AC3E}">
        <p14:creationId xmlns:p14="http://schemas.microsoft.com/office/powerpoint/2010/main" val="36092409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pPr>
                <a:defRPr/>
              </a:pPr>
              <a:t>2</a:t>
            </a:fld>
            <a:endParaRPr lang="en-US" dirty="0"/>
          </a:p>
        </p:txBody>
      </p:sp>
    </p:spTree>
    <p:extLst>
      <p:ext uri="{BB962C8B-B14F-4D97-AF65-F5344CB8AC3E}">
        <p14:creationId xmlns:p14="http://schemas.microsoft.com/office/powerpoint/2010/main" val="125850337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r>
              <a:rPr lang="en-GB" dirty="0"/>
              <a:t>This partnership is significant in that it brings important  together departments across Government that have influence on the lives of children and young people.</a:t>
            </a:r>
          </a:p>
          <a:p>
            <a:endParaRPr lang="en-GB" dirty="0"/>
          </a:p>
          <a:p>
            <a:r>
              <a:rPr lang="en-GB" dirty="0"/>
              <a:t>Creative Schools brings key policies for these departments to life – including the well- being of Children and young people,  their access to the arts and culture and their creativity .</a:t>
            </a:r>
          </a:p>
          <a:p>
            <a:endParaRPr lang="en-GB" dirty="0"/>
          </a:p>
          <a:p>
            <a:pPr marL="0" marR="0" indent="0" algn="l" defTabSz="457200" rtl="0" eaLnBrk="0" fontAlgn="base" latinLnBrk="0" hangingPunct="0">
              <a:lnSpc>
                <a:spcPct val="100000"/>
              </a:lnSpc>
              <a:spcBef>
                <a:spcPct val="30000"/>
              </a:spcBef>
              <a:spcAft>
                <a:spcPct val="0"/>
              </a:spcAft>
              <a:buClrTx/>
              <a:buSzTx/>
              <a:buFontTx/>
              <a:buNone/>
              <a:tabLst/>
              <a:defRPr/>
            </a:pPr>
            <a:r>
              <a:rPr lang="en-GB" b="0" i="0" dirty="0">
                <a:solidFill>
                  <a:srgbClr val="0A0A0A"/>
                </a:solidFill>
                <a:effectLst/>
                <a:latin typeface="sofia-pro"/>
              </a:rPr>
              <a:t>The Creative Youth Plan aims to increase opportunities for activity and participation, and to influence public policy around creativity in both formal education and out-of-school settings. </a:t>
            </a:r>
            <a:endParaRPr lang="en-IE" sz="1200" dirty="0">
              <a:latin typeface="Apercu Pro Black"/>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latin typeface="Calibri" charset="0"/>
              </a:rPr>
              <a:pPr>
                <a:defRPr/>
              </a:pPr>
              <a:t>3</a:t>
            </a:fld>
            <a:endParaRPr lang="en-US" dirty="0">
              <a:solidFill>
                <a:prstClr val="black"/>
              </a:solidFill>
              <a:latin typeface="Calibri" charset="0"/>
            </a:endParaRPr>
          </a:p>
        </p:txBody>
      </p:sp>
    </p:spTree>
    <p:extLst>
      <p:ext uri="{BB962C8B-B14F-4D97-AF65-F5344CB8AC3E}">
        <p14:creationId xmlns:p14="http://schemas.microsoft.com/office/powerpoint/2010/main" val="26676021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36688" y="739775"/>
            <a:ext cx="3862387" cy="2897188"/>
          </a:xfrm>
        </p:spPr>
      </p:sp>
      <p:sp>
        <p:nvSpPr>
          <p:cNvPr id="3" name="Notes Placeholder 2"/>
          <p:cNvSpPr>
            <a:spLocks noGrp="1"/>
          </p:cNvSpPr>
          <p:nvPr>
            <p:ph type="body" idx="1"/>
          </p:nvPr>
        </p:nvSpPr>
        <p:spPr>
          <a:xfrm>
            <a:off x="673577" y="3853037"/>
            <a:ext cx="5388610" cy="5273304"/>
          </a:xfrm>
        </p:spPr>
        <p:txBody>
          <a:bodyPr/>
          <a:lstStyle/>
          <a:p>
            <a:endParaRPr lang="en-GB" dirty="0"/>
          </a:p>
          <a:p>
            <a:r>
              <a:rPr lang="en-GB" sz="1200" dirty="0"/>
              <a:t>Creative Schools is about learning in the arts and learning through the arts  - so using creative practices in the arts subjects and across the whole curriculum too.  </a:t>
            </a:r>
          </a:p>
          <a:p>
            <a:r>
              <a:rPr lang="en-GB" sz="1200" dirty="0"/>
              <a:t>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GB" sz="1200" dirty="0"/>
              <a:t>Schools will draw on the range of resources within their school and wider community, developing new ways of working that reinforce the impact of creativity on student learning, development and well-being.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200" dirty="0"/>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sz="1800" b="0" i="0" dirty="0">
              <a:solidFill>
                <a:srgbClr val="FFFFFF"/>
              </a:solidFill>
              <a:effectLst/>
              <a:latin typeface="Ubuntu"/>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rPr>
              <a:pPr>
                <a:defRPr/>
              </a:pPr>
              <a:t>4</a:t>
            </a:fld>
            <a:endParaRPr lang="en-US">
              <a:solidFill>
                <a:prstClr val="black"/>
              </a:solidFill>
            </a:endParaRPr>
          </a:p>
        </p:txBody>
      </p:sp>
    </p:spTree>
    <p:extLst>
      <p:ext uri="{BB962C8B-B14F-4D97-AF65-F5344CB8AC3E}">
        <p14:creationId xmlns:p14="http://schemas.microsoft.com/office/powerpoint/2010/main" val="19860090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IE" dirty="0">
                <a:solidFill>
                  <a:srgbClr val="000000"/>
                </a:solidFill>
              </a:rPr>
              <a:t>Central to the Creative Schools initiative is the voice of the children/young people who are involved.</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0" i="0" dirty="0">
              <a:effectLst/>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rPr>
              <a:pPr>
                <a:defRPr/>
              </a:pPr>
              <a:t>5</a:t>
            </a:fld>
            <a:endParaRPr lang="en-US">
              <a:solidFill>
                <a:prstClr val="black"/>
              </a:solidFill>
            </a:endParaRPr>
          </a:p>
        </p:txBody>
      </p:sp>
    </p:spTree>
    <p:extLst>
      <p:ext uri="{BB962C8B-B14F-4D97-AF65-F5344CB8AC3E}">
        <p14:creationId xmlns:p14="http://schemas.microsoft.com/office/powerpoint/2010/main" val="1986009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dirty="0">
                <a:solidFill>
                  <a:srgbClr val="000000"/>
                </a:solidFill>
              </a:rPr>
              <a:t>How does the Creative Schools initiative deliver </a:t>
            </a:r>
            <a:r>
              <a:rPr lang="en-US" baseline="0" dirty="0">
                <a:solidFill>
                  <a:srgbClr val="000000"/>
                </a:solidFill>
              </a:rPr>
              <a:t>these ambitious objectives? </a:t>
            </a:r>
          </a:p>
          <a:p>
            <a:pPr marL="0" marR="0" lvl="0" indent="0" algn="l" defTabSz="457200" rtl="0" eaLnBrk="0" fontAlgn="base" latinLnBrk="0" hangingPunct="0">
              <a:lnSpc>
                <a:spcPct val="100000"/>
              </a:lnSpc>
              <a:spcBef>
                <a:spcPct val="30000"/>
              </a:spcBef>
              <a:spcAft>
                <a:spcPct val="0"/>
              </a:spcAft>
              <a:buClrTx/>
              <a:buSzTx/>
              <a:buFontTx/>
              <a:buNone/>
              <a:tabLst/>
              <a:defRPr/>
            </a:pPr>
            <a:r>
              <a:rPr lang="en-US" baseline="0" dirty="0">
                <a:solidFill>
                  <a:srgbClr val="000000"/>
                </a:solidFill>
              </a:rPr>
              <a:t>Through schools’ active participation in a developmental process to establish a Creative Schools Plan bespoke to each and every school and Youthreach centre taking part in the programme. </a:t>
            </a:r>
            <a:endParaRPr lang="en-GB" b="0" i="0" dirty="0">
              <a:effectLst/>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b="0" i="0" dirty="0">
              <a:effectLst/>
            </a:endParaRPr>
          </a:p>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solidFill>
                  <a:prstClr val="black"/>
                </a:solidFill>
              </a:rPr>
              <a:pPr>
                <a:defRPr/>
              </a:pPr>
              <a:t>6</a:t>
            </a:fld>
            <a:endParaRPr lang="en-US">
              <a:solidFill>
                <a:prstClr val="black"/>
              </a:solidFill>
            </a:endParaRPr>
          </a:p>
        </p:txBody>
      </p:sp>
    </p:spTree>
    <p:extLst>
      <p:ext uri="{BB962C8B-B14F-4D97-AF65-F5344CB8AC3E}">
        <p14:creationId xmlns:p14="http://schemas.microsoft.com/office/powerpoint/2010/main" val="3156808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pPr>
              <a:defRPr/>
            </a:pPr>
            <a:fld id="{60854A71-E677-3742-880B-80E25BD248E1}" type="slidenum">
              <a:rPr lang="en-US" smtClean="0"/>
              <a:pPr>
                <a:defRPr/>
              </a:pPr>
              <a:t>7</a:t>
            </a:fld>
            <a:endParaRPr lang="en-US"/>
          </a:p>
        </p:txBody>
      </p:sp>
    </p:spTree>
    <p:extLst>
      <p:ext uri="{BB962C8B-B14F-4D97-AF65-F5344CB8AC3E}">
        <p14:creationId xmlns:p14="http://schemas.microsoft.com/office/powerpoint/2010/main" val="16677510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dirty="0">
                <a:solidFill>
                  <a:srgbClr val="000000"/>
                </a:solidFill>
                <a:latin typeface="Apercu Pro"/>
              </a:rPr>
              <a:t>Creative Schools</a:t>
            </a:r>
            <a:r>
              <a:rPr lang="en-US" sz="1200" baseline="0" dirty="0">
                <a:solidFill>
                  <a:srgbClr val="000000"/>
                </a:solidFill>
                <a:latin typeface="Apercu Pro"/>
              </a:rPr>
              <a:t> p</a:t>
            </a:r>
            <a:r>
              <a:rPr lang="en-US" sz="1200" dirty="0">
                <a:solidFill>
                  <a:srgbClr val="000000"/>
                </a:solidFill>
                <a:latin typeface="Apercu Pro"/>
              </a:rPr>
              <a:t>rovides schools with a package of supports that includes working with a Creative Associate, training and networking to support them to create their Creative School Plan, as well as funding to begin to implement their Plan. </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effectLst/>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33443590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01700" y="739775"/>
            <a:ext cx="4338638" cy="3254375"/>
          </a:xfrm>
        </p:spPr>
      </p:sp>
      <p:sp>
        <p:nvSpPr>
          <p:cNvPr id="3" name="Notes Placeholder 2"/>
          <p:cNvSpPr>
            <a:spLocks noGrp="1"/>
          </p:cNvSpPr>
          <p:nvPr>
            <p:ph type="body" idx="1"/>
          </p:nvPr>
        </p:nvSpPr>
        <p:spPr/>
        <p:txBody>
          <a:bodyPr/>
          <a:lstStyle/>
          <a:p>
            <a:pPr marL="0" marR="0" lvl="0" indent="0" algn="l" defTabSz="457200" rtl="0" eaLnBrk="0" fontAlgn="base" latinLnBrk="0" hangingPunct="0">
              <a:lnSpc>
                <a:spcPct val="100000"/>
              </a:lnSpc>
              <a:spcBef>
                <a:spcPct val="30000"/>
              </a:spcBef>
              <a:spcAft>
                <a:spcPct val="0"/>
              </a:spcAft>
              <a:buClrTx/>
              <a:buSzTx/>
              <a:buFontTx/>
              <a:buNone/>
              <a:tabLst/>
              <a:defRPr/>
            </a:pPr>
            <a:r>
              <a:rPr lang="en-US" sz="1200" baseline="0" dirty="0">
                <a:solidFill>
                  <a:srgbClr val="000000"/>
                </a:solidFill>
                <a:latin typeface="Apercu Pro"/>
              </a:rPr>
              <a:t>Running your own Creative Schools Week in your own school is a fantastic way to involve the whole school community and to communicate that you are a Creative School. Your Creative Associate will support you with this process.</a:t>
            </a: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baseline="0" dirty="0">
              <a:solidFill>
                <a:srgbClr val="000000"/>
              </a:solidFill>
              <a:latin typeface="Apercu Pro"/>
            </a:endParaRPr>
          </a:p>
          <a:p>
            <a:pPr marL="0" marR="0" lvl="0" indent="0" algn="l" defTabSz="457200" rtl="0" eaLnBrk="0" fontAlgn="base" latinLnBrk="0" hangingPunct="0">
              <a:lnSpc>
                <a:spcPct val="100000"/>
              </a:lnSpc>
              <a:spcBef>
                <a:spcPct val="30000"/>
              </a:spcBef>
              <a:spcAft>
                <a:spcPct val="0"/>
              </a:spcAft>
              <a:buClrTx/>
              <a:buSzTx/>
              <a:buFontTx/>
              <a:buNone/>
              <a:tabLst/>
              <a:defRPr/>
            </a:pPr>
            <a:r>
              <a:rPr lang="en-IE" dirty="0">
                <a:effectLst/>
                <a:ea typeface="Times New Roman" panose="02020603050405020304" pitchFamily="18" charset="0"/>
                <a:cs typeface="Times New Roman" panose="02020603050405020304" pitchFamily="18" charset="0"/>
              </a:rPr>
              <a:t>Creative Schools will be in touch with more</a:t>
            </a:r>
            <a:r>
              <a:rPr lang="en-IE" baseline="0" dirty="0">
                <a:effectLst/>
                <a:ea typeface="Times New Roman" panose="02020603050405020304" pitchFamily="18" charset="0"/>
                <a:cs typeface="Times New Roman" panose="02020603050405020304" pitchFamily="18" charset="0"/>
              </a:rPr>
              <a:t> information on this exciting opportunity shortly.</a:t>
            </a: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US" sz="1200" dirty="0">
              <a:solidFill>
                <a:srgbClr val="000000"/>
              </a:solidFill>
              <a:latin typeface="Apercu Pro"/>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IE" dirty="0">
              <a:effectLst/>
              <a:ea typeface="Times New Roman" panose="02020603050405020304" pitchFamily="18" charset="0"/>
              <a:cs typeface="Times New Roman" panose="02020603050405020304" pitchFamily="18" charset="0"/>
            </a:endParaRPr>
          </a:p>
          <a:p>
            <a:pPr marL="0" marR="0" lvl="0" indent="0" algn="l" defTabSz="457200" rtl="0" eaLnBrk="0" fontAlgn="base" latinLnBrk="0" hangingPunct="0">
              <a:lnSpc>
                <a:spcPct val="100000"/>
              </a:lnSpc>
              <a:spcBef>
                <a:spcPct val="30000"/>
              </a:spcBef>
              <a:spcAft>
                <a:spcPct val="0"/>
              </a:spcAft>
              <a:buClrTx/>
              <a:buSzTx/>
              <a:buFontTx/>
              <a:buNone/>
              <a:tabLst/>
              <a:defRPr/>
            </a:pPr>
            <a:endParaRPr lang="en-GB" dirty="0">
              <a:effectLst/>
              <a:ea typeface="Times New Roman" panose="02020603050405020304" pitchFamily="18" charset="0"/>
              <a:cs typeface="Times New Roman" panose="02020603050405020304" pitchFamily="18" charset="0"/>
            </a:endParaRPr>
          </a:p>
          <a:p>
            <a:endParaRPr lang="en-GB" dirty="0"/>
          </a:p>
        </p:txBody>
      </p:sp>
      <p:sp>
        <p:nvSpPr>
          <p:cNvPr id="4" name="Slide Number Placeholder 3"/>
          <p:cNvSpPr>
            <a:spLocks noGrp="1"/>
          </p:cNvSpPr>
          <p:nvPr>
            <p:ph type="sldNum" sz="quarter" idx="10"/>
          </p:nvPr>
        </p:nvSpPr>
        <p:spPr/>
        <p:txBody>
          <a:bodyPr/>
          <a:lstStyle/>
          <a:p>
            <a:pPr>
              <a:defRPr/>
            </a:pPr>
            <a:endParaRPr lang="en-US" dirty="0"/>
          </a:p>
        </p:txBody>
      </p:sp>
    </p:spTree>
    <p:extLst>
      <p:ext uri="{BB962C8B-B14F-4D97-AF65-F5344CB8AC3E}">
        <p14:creationId xmlns:p14="http://schemas.microsoft.com/office/powerpoint/2010/main" val="224472036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Opener slide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6562172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Opener slide whit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solidFill>
                  <a:srgbClr val="000000"/>
                </a:solidFill>
                <a:latin typeface="Apercu Pro Black"/>
              </a:defRPr>
            </a:lvl1pPr>
            <a:lvl3pPr marL="0">
              <a:lnSpc>
                <a:spcPct val="100000"/>
              </a:lnSpc>
              <a:spcBef>
                <a:spcPts val="350"/>
              </a:spcBef>
              <a:spcAft>
                <a:spcPts val="350"/>
              </a:spcAft>
              <a:defRPr sz="2000" b="0" i="0" baseline="0">
                <a:solidFill>
                  <a:srgbClr val="000000"/>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81426"/>
            <a:ext cx="4067944" cy="755286"/>
          </a:xfrm>
          <a:prstGeom prst="rect">
            <a:avLst/>
          </a:prstGeom>
        </p:spPr>
      </p:pic>
    </p:spTree>
    <p:extLst>
      <p:ext uri="{BB962C8B-B14F-4D97-AF65-F5344CB8AC3E}">
        <p14:creationId xmlns:p14="http://schemas.microsoft.com/office/powerpoint/2010/main" val="6424904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556792"/>
            <a:ext cx="8424936" cy="5040560"/>
          </a:xfrm>
        </p:spPr>
        <p:txBody>
          <a:bodyPr/>
          <a:lstStyle>
            <a:lvl1pPr>
              <a:defRPr sz="2400">
                <a:solidFill>
                  <a:srgbClr val="000000"/>
                </a:solidFill>
                <a:latin typeface="Apercu Pro"/>
              </a:defRPr>
            </a:lvl1pPr>
            <a:lvl2pPr marL="75837" indent="0">
              <a:buClr>
                <a:srgbClr val="62AF36"/>
              </a:buClr>
              <a:buSzPct val="100000"/>
              <a:buFontTx/>
              <a:buNone/>
              <a:defRPr sz="2200">
                <a:solidFill>
                  <a:srgbClr val="747474"/>
                </a:solidFill>
                <a:latin typeface="Apercu Pro"/>
              </a:defRPr>
            </a:lvl2pPr>
            <a:lvl3pPr marL="720000">
              <a:defRPr sz="2000">
                <a:solidFill>
                  <a:srgbClr val="1B1B5C"/>
                </a:solidFill>
                <a:latin typeface="+mn-lt"/>
              </a:defRPr>
            </a:lvl3pPr>
            <a:lvl4pPr marL="1080000">
              <a:defRPr>
                <a:solidFill>
                  <a:srgbClr val="1B1B5C"/>
                </a:solidFill>
                <a:latin typeface="+mn-lt"/>
              </a:defRPr>
            </a:lvl4pPr>
            <a:lvl5pPr marL="1440000">
              <a:buClr>
                <a:srgbClr val="62AF36"/>
              </a:buClr>
              <a:defRPr>
                <a:solidFill>
                  <a:srgbClr val="62AF36"/>
                </a:solidFill>
                <a:latin typeface="+mn-lt"/>
              </a:defRPr>
            </a:lvl5pPr>
          </a:lstStyle>
          <a:p>
            <a:pPr lvl="0"/>
            <a:r>
              <a:rPr lang="en-US"/>
              <a:t>Click to edit Master text styles</a:t>
            </a:r>
          </a:p>
          <a:p>
            <a:pPr lvl="1"/>
            <a:r>
              <a:rPr lang="en-US"/>
              <a:t>Second level</a:t>
            </a:r>
          </a:p>
        </p:txBody>
      </p:sp>
      <p:sp>
        <p:nvSpPr>
          <p:cNvPr id="6" name="Title Placeholder 30"/>
          <p:cNvSpPr>
            <a:spLocks noGrp="1"/>
          </p:cNvSpPr>
          <p:nvPr>
            <p:ph type="title"/>
          </p:nvPr>
        </p:nvSpPr>
        <p:spPr bwMode="auto">
          <a:xfrm>
            <a:off x="467544" y="548680"/>
            <a:ext cx="84249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25200" numCol="1" anchor="b" anchorCtr="0" compatLnSpc="1">
            <a:prstTxWarp prst="textNoShape">
              <a:avLst/>
            </a:prstTxWarp>
            <a:normAutofit/>
          </a:bodyPr>
          <a:lstStyle>
            <a:lvl1pPr>
              <a:defRPr sz="2400" baseline="0">
                <a:latin typeface="Apercu Pro Medium"/>
              </a:defRPr>
            </a:lvl1pPr>
          </a:lstStyle>
          <a:p>
            <a:pPr lvl="0"/>
            <a:r>
              <a:rPr lang="en-US"/>
              <a:t>Click to edit Master title style</a:t>
            </a:r>
            <a:endParaRPr lang="en-US" dirty="0"/>
          </a:p>
        </p:txBody>
      </p:sp>
    </p:spTree>
    <p:extLst>
      <p:ext uri="{BB962C8B-B14F-4D97-AF65-F5344CB8AC3E}">
        <p14:creationId xmlns:p14="http://schemas.microsoft.com/office/powerpoint/2010/main" val="31004627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single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Content Placeholder 2"/>
          <p:cNvSpPr>
            <a:spLocks noGrp="1"/>
          </p:cNvSpPr>
          <p:nvPr>
            <p:ph idx="1"/>
          </p:nvPr>
        </p:nvSpPr>
        <p:spPr>
          <a:xfrm>
            <a:off x="467544" y="1556792"/>
            <a:ext cx="8424936" cy="5040560"/>
          </a:xfrm>
        </p:spPr>
        <p:txBody>
          <a:bodyPr/>
          <a:lstStyle>
            <a:lvl1pPr>
              <a:defRPr sz="2400">
                <a:solidFill>
                  <a:srgbClr val="000000"/>
                </a:solidFill>
                <a:latin typeface="Apercu Pro"/>
              </a:defRPr>
            </a:lvl1pPr>
            <a:lvl2pPr marL="360000">
              <a:buClr>
                <a:srgbClr val="919191"/>
              </a:buClr>
              <a:buSzPct val="100000"/>
              <a:buFont typeface="Arial"/>
              <a:buChar char="•"/>
              <a:defRPr sz="2200">
                <a:solidFill>
                  <a:srgbClr val="000000"/>
                </a:solidFill>
                <a:latin typeface="Apercu Pro"/>
              </a:defRPr>
            </a:lvl2pPr>
            <a:lvl3pPr marL="720000">
              <a:defRPr sz="2000">
                <a:solidFill>
                  <a:srgbClr val="000000"/>
                </a:solidFill>
                <a:latin typeface="Apercu Pro"/>
              </a:defRPr>
            </a:lvl3pPr>
            <a:lvl4pPr marL="1080000">
              <a:defRPr>
                <a:solidFill>
                  <a:srgbClr val="000000"/>
                </a:solidFill>
                <a:latin typeface="Apercu Pro"/>
              </a:defRPr>
            </a:lvl4pPr>
            <a:lvl5pPr marL="1440000">
              <a:buClr>
                <a:schemeClr val="tx1"/>
              </a:buClr>
              <a:defRPr>
                <a:solidFill>
                  <a:srgbClr val="919191"/>
                </a:solidFill>
                <a:latin typeface="Apercu Pro"/>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96789808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lumn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Content Placeholder 2"/>
          <p:cNvSpPr>
            <a:spLocks noGrp="1"/>
          </p:cNvSpPr>
          <p:nvPr>
            <p:ph sz="half" idx="1"/>
          </p:nvPr>
        </p:nvSpPr>
        <p:spPr>
          <a:xfrm>
            <a:off x="467544" y="1628800"/>
            <a:ext cx="8424936" cy="4968552"/>
          </a:xfrm>
        </p:spPr>
        <p:txBody>
          <a:bodyPr numCol="2" spcCol="72000"/>
          <a:lstStyle>
            <a:lvl1pPr marL="0" indent="0">
              <a:spcBef>
                <a:spcPts val="0"/>
              </a:spcBef>
              <a:buFontTx/>
              <a:buNone/>
              <a:defRPr sz="1600">
                <a:solidFill>
                  <a:srgbClr val="000000"/>
                </a:solidFill>
                <a:latin typeface="Apercu Pro"/>
              </a:defRPr>
            </a:lvl1pPr>
            <a:lvl2pPr marL="360000">
              <a:spcBef>
                <a:spcPts val="0"/>
              </a:spcBef>
              <a:defRPr sz="1600">
                <a:solidFill>
                  <a:srgbClr val="000000"/>
                </a:solidFill>
                <a:latin typeface="Apercu Pro"/>
              </a:defRPr>
            </a:lvl2pPr>
            <a:lvl3pPr marL="720000">
              <a:spcBef>
                <a:spcPts val="0"/>
              </a:spcBef>
              <a:defRPr sz="1600">
                <a:solidFill>
                  <a:srgbClr val="000000"/>
                </a:solidFill>
                <a:latin typeface="Apercu Pro"/>
              </a:defRPr>
            </a:lvl3pPr>
            <a:lvl4pPr marL="1080000">
              <a:spcBef>
                <a:spcPts val="0"/>
              </a:spcBef>
              <a:defRPr sz="1600">
                <a:solidFill>
                  <a:srgbClr val="000000"/>
                </a:solidFill>
                <a:latin typeface="Apercu Pro"/>
              </a:defRPr>
            </a:lvl4pPr>
            <a:lvl5pPr marL="1440000">
              <a:spcBef>
                <a:spcPts val="0"/>
              </a:spcBef>
              <a:defRPr sz="1600">
                <a:solidFill>
                  <a:srgbClr val="000000"/>
                </a:solidFill>
                <a:latin typeface="Apercu Pro"/>
              </a:defRPr>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6391112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Blank slide with hea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13266232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Slide 1">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27424659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Slide 2">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5285794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Slide 3">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57082397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Slide 4">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11972738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Slide 5">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18203363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Opener slide blu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4" name="Picture 3"/>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23803164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Slide 6">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380149801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Slide 7">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lvl1pPr>
              <a:defRPr>
                <a:solidFill>
                  <a:srgbClr val="000000"/>
                </a:solidFill>
              </a:defRPr>
            </a:lvl1pPr>
          </a:lstStyle>
          <a:p>
            <a:r>
              <a:rPr lang="en-US"/>
              <a:t>Click to edit Master title style</a:t>
            </a:r>
            <a:endParaRPr lang="en-US" dirty="0"/>
          </a:p>
        </p:txBody>
      </p:sp>
    </p:spTree>
    <p:extLst>
      <p:ext uri="{BB962C8B-B14F-4D97-AF65-F5344CB8AC3E}">
        <p14:creationId xmlns:p14="http://schemas.microsoft.com/office/powerpoint/2010/main" val="11767175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Slide 8">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123788104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Slide 9">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275856" y="1988840"/>
            <a:ext cx="5832648" cy="4608512"/>
          </a:xfrm>
        </p:spPr>
        <p:txBody>
          <a:bodyPr anchor="t" anchorCtr="0"/>
          <a:lstStyle/>
          <a:p>
            <a:r>
              <a:rPr lang="en-US"/>
              <a:t>Click to edit Master title style</a:t>
            </a:r>
            <a:endParaRPr lang="en-US" dirty="0"/>
          </a:p>
        </p:txBody>
      </p:sp>
    </p:spTree>
    <p:extLst>
      <p:ext uri="{BB962C8B-B14F-4D97-AF65-F5344CB8AC3E}">
        <p14:creationId xmlns:p14="http://schemas.microsoft.com/office/powerpoint/2010/main" val="70471636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wo Column layout">
    <p:spTree>
      <p:nvGrpSpPr>
        <p:cNvPr id="1" name=""/>
        <p:cNvGrpSpPr/>
        <p:nvPr/>
      </p:nvGrpSpPr>
      <p:grpSpPr>
        <a:xfrm>
          <a:off x="0" y="0"/>
          <a:ext cx="0" cy="0"/>
          <a:chOff x="0" y="0"/>
          <a:chExt cx="0" cy="0"/>
        </a:xfrm>
      </p:grpSpPr>
      <p:sp>
        <p:nvSpPr>
          <p:cNvPr id="5" name="Content Placeholder 2"/>
          <p:cNvSpPr>
            <a:spLocks noGrp="1"/>
          </p:cNvSpPr>
          <p:nvPr>
            <p:ph sz="half" idx="1"/>
          </p:nvPr>
        </p:nvSpPr>
        <p:spPr>
          <a:xfrm>
            <a:off x="467544" y="1828800"/>
            <a:ext cx="8424936" cy="4768552"/>
          </a:xfrm>
        </p:spPr>
        <p:txBody>
          <a:bodyPr numCol="2" spcCol="72000"/>
          <a:lstStyle>
            <a:lvl1pPr marL="0" indent="0">
              <a:spcBef>
                <a:spcPts val="0"/>
              </a:spcBef>
              <a:buFontTx/>
              <a:buNone/>
              <a:defRPr sz="1600">
                <a:solidFill>
                  <a:srgbClr val="000000"/>
                </a:solidFill>
                <a:latin typeface="Apercu Pro"/>
              </a:defRPr>
            </a:lvl1pPr>
            <a:lvl2pPr marL="360000">
              <a:spcBef>
                <a:spcPts val="0"/>
              </a:spcBef>
              <a:defRPr sz="1600">
                <a:solidFill>
                  <a:srgbClr val="000000"/>
                </a:solidFill>
                <a:latin typeface="Apercu Pro"/>
              </a:defRPr>
            </a:lvl2pPr>
            <a:lvl3pPr marL="720000">
              <a:spcBef>
                <a:spcPts val="0"/>
              </a:spcBef>
              <a:defRPr sz="1600">
                <a:solidFill>
                  <a:srgbClr val="000000"/>
                </a:solidFill>
                <a:latin typeface="Apercu Pro"/>
              </a:defRPr>
            </a:lvl3pPr>
            <a:lvl4pPr marL="1080000">
              <a:spcBef>
                <a:spcPts val="0"/>
              </a:spcBef>
              <a:defRPr sz="1600">
                <a:solidFill>
                  <a:srgbClr val="000000"/>
                </a:solidFill>
                <a:latin typeface="Apercu Pro"/>
              </a:defRPr>
            </a:lvl4pPr>
            <a:lvl5pPr marL="1440000">
              <a:spcBef>
                <a:spcPts val="0"/>
              </a:spcBef>
              <a:defRPr sz="1600">
                <a:solidFill>
                  <a:srgbClr val="000000"/>
                </a:solidFill>
                <a:latin typeface="Apercu Pro"/>
              </a:defRPr>
            </a:lvl5pPr>
            <a:lvl6pPr>
              <a:defRPr sz="800"/>
            </a:lvl6pPr>
            <a:lvl7pPr>
              <a:defRPr sz="800"/>
            </a:lvl7pPr>
            <a:lvl8pPr>
              <a:defRPr sz="800"/>
            </a:lvl8pPr>
            <a:lvl9pPr>
              <a:defRPr sz="800"/>
            </a:lvl9pPr>
          </a:lstStyle>
          <a:p>
            <a:pPr lvl="0"/>
            <a:r>
              <a:rPr lang="en-US"/>
              <a:t>Click to edit Master text styles</a:t>
            </a:r>
          </a:p>
          <a:p>
            <a:pPr lvl="1"/>
            <a:r>
              <a:rPr lang="en-US"/>
              <a:t>Second level</a:t>
            </a:r>
          </a:p>
          <a:p>
            <a:pPr lvl="2"/>
            <a:r>
              <a:rPr lang="en-US"/>
              <a:t>Third level</a:t>
            </a:r>
          </a:p>
        </p:txBody>
      </p:sp>
      <p:sp>
        <p:nvSpPr>
          <p:cNvPr id="3"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Tree>
    <p:extLst>
      <p:ext uri="{BB962C8B-B14F-4D97-AF65-F5344CB8AC3E}">
        <p14:creationId xmlns:p14="http://schemas.microsoft.com/office/powerpoint/2010/main" val="276334798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ictur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40768"/>
            <a:ext cx="9144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9144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Tree>
    <p:extLst>
      <p:ext uri="{BB962C8B-B14F-4D97-AF65-F5344CB8AC3E}">
        <p14:creationId xmlns:p14="http://schemas.microsoft.com/office/powerpoint/2010/main" val="42522460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Picture and text sidebar 50/50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4572000" y="1368152"/>
            <a:ext cx="457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457200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1556792"/>
            <a:ext cx="403244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defRPr sz="2000"/>
            </a:lvl1pPr>
            <a:lvl3pPr>
              <a:defRPr sz="1800"/>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30153237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3_Picture and text sidebar 75/25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68152"/>
            <a:ext cx="5940152"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594015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6156176" y="1556792"/>
            <a:ext cx="2736304"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9561025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4_Picture and text sidebar 75/25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3220740" y="1368152"/>
            <a:ext cx="5940152"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220740" y="6525344"/>
            <a:ext cx="594015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1556792"/>
            <a:ext cx="259228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42533163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5_Picture and text sidebar 75/25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3220740" y="1368152"/>
            <a:ext cx="5940152"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220740" y="6525344"/>
            <a:ext cx="594015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1556792"/>
            <a:ext cx="259228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2"/>
          <a:stretch>
            <a:fillRect/>
          </a:stretch>
        </p:blipFill>
        <p:spPr>
          <a:xfrm>
            <a:off x="4228232" y="1368152"/>
            <a:ext cx="4941168" cy="4941168"/>
          </a:xfrm>
          <a:prstGeom prst="rect">
            <a:avLst/>
          </a:prstGeom>
        </p:spPr>
      </p:pic>
    </p:spTree>
    <p:extLst>
      <p:ext uri="{BB962C8B-B14F-4D97-AF65-F5344CB8AC3E}">
        <p14:creationId xmlns:p14="http://schemas.microsoft.com/office/powerpoint/2010/main" val="32780140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Opener slide bla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1002206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Framed picture and text sidebar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467544" y="1916832"/>
            <a:ext cx="5472608" cy="4176464"/>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467544" y="6165304"/>
            <a:ext cx="547260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solidFill>
                  <a:srgbClr val="8C8C8C"/>
                </a:solidFill>
                <a:latin typeface="Apercu Pro"/>
              </a:rPr>
              <a:t>Click to edit Master title style</a:t>
            </a:r>
            <a:endParaRPr lang="en-US" dirty="0">
              <a:solidFill>
                <a:srgbClr val="8C8C8C"/>
              </a:solidFill>
              <a:latin typeface="Apercu Pro"/>
            </a:endParaRPr>
          </a:p>
        </p:txBody>
      </p:sp>
      <p:sp>
        <p:nvSpPr>
          <p:cNvPr id="7" name="Rectangle 3"/>
          <p:cNvSpPr>
            <a:spLocks noGrp="1" noChangeArrowheads="1"/>
          </p:cNvSpPr>
          <p:nvPr>
            <p:ph idx="10" hasCustomPrompt="1"/>
          </p:nvPr>
        </p:nvSpPr>
        <p:spPr bwMode="auto">
          <a:xfrm>
            <a:off x="6156176" y="1916832"/>
            <a:ext cx="273630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184736827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9_Framed picture and text sidebar pic R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3419872" y="1916832"/>
            <a:ext cx="5472608" cy="4176464"/>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419872" y="6165304"/>
            <a:ext cx="5472608" cy="3600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solidFill>
                  <a:srgbClr val="8C8C8C"/>
                </a:solidFill>
                <a:latin typeface="Apercu Pro"/>
              </a:rPr>
              <a:t>Click to edit Master title style</a:t>
            </a:r>
            <a:endParaRPr lang="en-US" dirty="0">
              <a:solidFill>
                <a:srgbClr val="8C8C8C"/>
              </a:solidFill>
              <a:latin typeface="Apercu Pro"/>
            </a:endParaRPr>
          </a:p>
        </p:txBody>
      </p:sp>
      <p:sp>
        <p:nvSpPr>
          <p:cNvPr id="7" name="Rectangle 3"/>
          <p:cNvSpPr>
            <a:spLocks noGrp="1" noChangeArrowheads="1"/>
          </p:cNvSpPr>
          <p:nvPr>
            <p:ph idx="10" hasCustomPrompt="1"/>
          </p:nvPr>
        </p:nvSpPr>
        <p:spPr bwMode="auto">
          <a:xfrm>
            <a:off x="473100" y="1916832"/>
            <a:ext cx="2736304" cy="4608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1800" b="0" i="0" baseline="0">
                <a:solidFill>
                  <a:srgbClr val="000000"/>
                </a:solidFill>
                <a:latin typeface="Apercu Pro"/>
              </a:defRPr>
            </a:lvl1pPr>
            <a:lvl3pPr marL="74250" indent="0">
              <a:lnSpc>
                <a:spcPct val="100000"/>
              </a:lnSpc>
              <a:spcBef>
                <a:spcPts val="432"/>
              </a:spcBef>
              <a:buFontTx/>
              <a:buNone/>
              <a:defRPr sz="16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317136932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Picture and text sidebar 50/50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68152"/>
            <a:ext cx="457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6" name="Rectangle 3"/>
          <p:cNvSpPr>
            <a:spLocks noGrp="1" noChangeArrowheads="1"/>
          </p:cNvSpPr>
          <p:nvPr>
            <p:ph idx="10" hasCustomPrompt="1"/>
          </p:nvPr>
        </p:nvSpPr>
        <p:spPr bwMode="auto">
          <a:xfrm>
            <a:off x="5004048" y="1556792"/>
            <a:ext cx="387116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2000" b="0" i="0">
                <a:solidFill>
                  <a:srgbClr val="000000"/>
                </a:solidFill>
                <a:latin typeface="Apercu Pro"/>
              </a:defRPr>
            </a:lvl1pPr>
            <a:lvl3pPr marL="360000" indent="-302400">
              <a:lnSpc>
                <a:spcPct val="100000"/>
              </a:lnSpc>
              <a:spcBef>
                <a:spcPts val="432"/>
              </a:spcBef>
              <a:buClr>
                <a:srgbClr val="8C8C8C"/>
              </a:buClr>
              <a:buFont typeface="Arial"/>
              <a:buChar char="•"/>
              <a:defRPr sz="1800" b="0" i="0" baseline="0">
                <a:solidFill>
                  <a:srgbClr val="53606D"/>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5795234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_Picture and text sidebar 50/50 pic LHS">
    <p:spTree>
      <p:nvGrpSpPr>
        <p:cNvPr id="1" name=""/>
        <p:cNvGrpSpPr/>
        <p:nvPr/>
      </p:nvGrpSpPr>
      <p:grpSpPr>
        <a:xfrm>
          <a:off x="0" y="0"/>
          <a:ext cx="0" cy="0"/>
          <a:chOff x="0" y="0"/>
          <a:chExt cx="0" cy="0"/>
        </a:xfrm>
      </p:grpSpPr>
      <p:sp>
        <p:nvSpPr>
          <p:cNvPr id="2" name="Title 1"/>
          <p:cNvSpPr>
            <a:spLocks noGrp="1"/>
          </p:cNvSpPr>
          <p:nvPr>
            <p:ph type="title"/>
          </p:nvPr>
        </p:nvSpPr>
        <p:spPr>
          <a:xfrm>
            <a:off x="467544" y="548680"/>
            <a:ext cx="8424936" cy="720080"/>
          </a:xfrm>
        </p:spPr>
        <p:txBody>
          <a:bodyPr/>
          <a:lstStyle/>
          <a:p>
            <a:r>
              <a:rPr lang="en-US"/>
              <a:t>Click to edit Master title style</a:t>
            </a:r>
            <a:endParaRPr lang="en-US" dirty="0"/>
          </a:p>
        </p:txBody>
      </p:sp>
      <p:sp>
        <p:nvSpPr>
          <p:cNvPr id="4" name="Picture Placeholder 2"/>
          <p:cNvSpPr>
            <a:spLocks noGrp="1"/>
          </p:cNvSpPr>
          <p:nvPr>
            <p:ph type="pic" idx="1"/>
          </p:nvPr>
        </p:nvSpPr>
        <p:spPr>
          <a:xfrm>
            <a:off x="0" y="1368152"/>
            <a:ext cx="4572000" cy="551723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6" name="Rectangle 3"/>
          <p:cNvSpPr>
            <a:spLocks noGrp="1" noChangeArrowheads="1"/>
          </p:cNvSpPr>
          <p:nvPr>
            <p:ph idx="10" hasCustomPrompt="1"/>
          </p:nvPr>
        </p:nvSpPr>
        <p:spPr bwMode="auto">
          <a:xfrm>
            <a:off x="5004048" y="1556792"/>
            <a:ext cx="3871168"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80"/>
              </a:spcBef>
              <a:spcAft>
                <a:spcPts val="0"/>
              </a:spcAft>
              <a:defRPr sz="2000" b="0" i="0">
                <a:solidFill>
                  <a:srgbClr val="000000"/>
                </a:solidFill>
                <a:latin typeface="Apercu Pro"/>
              </a:defRPr>
            </a:lvl1pPr>
            <a:lvl3pPr marL="360000" indent="-302400">
              <a:lnSpc>
                <a:spcPct val="100000"/>
              </a:lnSpc>
              <a:spcBef>
                <a:spcPts val="432"/>
              </a:spcBef>
              <a:buClr>
                <a:srgbClr val="8C8C8C"/>
              </a:buClr>
              <a:buFont typeface="Arial"/>
              <a:buChar char="•"/>
              <a:defRPr sz="1800" b="0" i="0" baseline="0">
                <a:solidFill>
                  <a:srgbClr val="53606D"/>
                </a:solidFill>
                <a:latin typeface="Apercu Pro"/>
              </a:defRPr>
            </a:lvl3pPr>
          </a:lstStyle>
          <a:p>
            <a:pPr lvl="0"/>
            <a:r>
              <a:rPr lang="en-US" dirty="0"/>
              <a:t>Click to edit Master text styles</a:t>
            </a:r>
          </a:p>
          <a:p>
            <a:pPr lvl="2"/>
            <a:r>
              <a:rPr lang="en-US" dirty="0"/>
              <a:t>Second level</a:t>
            </a:r>
          </a:p>
        </p:txBody>
      </p:sp>
      <p:pic>
        <p:nvPicPr>
          <p:cNvPr id="7" name="Picture 6"/>
          <p:cNvPicPr>
            <a:picLocks noChangeAspect="1"/>
          </p:cNvPicPr>
          <p:nvPr userDrawn="1"/>
        </p:nvPicPr>
        <p:blipFill>
          <a:blip r:embed="rId2"/>
          <a:stretch>
            <a:fillRect/>
          </a:stretch>
        </p:blipFill>
        <p:spPr>
          <a:xfrm>
            <a:off x="0" y="1368152"/>
            <a:ext cx="4581128" cy="4581128"/>
          </a:xfrm>
          <a:prstGeom prst="rect">
            <a:avLst/>
          </a:prstGeom>
        </p:spPr>
      </p:pic>
    </p:spTree>
    <p:extLst>
      <p:ext uri="{BB962C8B-B14F-4D97-AF65-F5344CB8AC3E}">
        <p14:creationId xmlns:p14="http://schemas.microsoft.com/office/powerpoint/2010/main" val="24298929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lack picture and text sidebar 50/50 pic R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4572000" y="476672"/>
            <a:ext cx="4572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457200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764704"/>
            <a:ext cx="4032448"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426558589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ck picture and text sidebar 50/50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476672"/>
            <a:ext cx="4572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004048" y="764704"/>
            <a:ext cx="3960440"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83875860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50/50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0" y="476672"/>
            <a:ext cx="4572000"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4572000"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004048" y="764704"/>
            <a:ext cx="3960440"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2000"/>
            </a:lvl1pPr>
            <a:lvl3pPr marL="360000">
              <a:lnSpc>
                <a:spcPct val="100000"/>
              </a:lnSpc>
              <a:spcAft>
                <a:spcPts val="350"/>
              </a:spcAft>
              <a:defRPr sz="1800" b="0" i="0" baseline="0">
                <a:solidFill>
                  <a:srgbClr val="8C8C8C"/>
                </a:solidFill>
                <a:latin typeface="Apercu Pro"/>
              </a:defRPr>
            </a:lvl3pPr>
          </a:lstStyle>
          <a:p>
            <a:pPr lvl="0"/>
            <a:r>
              <a:rPr lang="en-US" dirty="0"/>
              <a:t>Click to edit Master text styles</a:t>
            </a:r>
          </a:p>
          <a:p>
            <a:pPr lvl="2"/>
            <a:r>
              <a:rPr lang="en-US" dirty="0"/>
              <a:t>Second level</a:t>
            </a:r>
          </a:p>
        </p:txBody>
      </p:sp>
      <p:pic>
        <p:nvPicPr>
          <p:cNvPr id="2" name="Picture 1"/>
          <p:cNvPicPr>
            <a:picLocks noChangeAspect="1"/>
          </p:cNvPicPr>
          <p:nvPr userDrawn="1"/>
        </p:nvPicPr>
        <p:blipFill>
          <a:blip r:embed="rId3"/>
          <a:stretch>
            <a:fillRect/>
          </a:stretch>
        </p:blipFill>
        <p:spPr>
          <a:xfrm>
            <a:off x="0" y="476672"/>
            <a:ext cx="2736304" cy="2736304"/>
          </a:xfrm>
          <a:prstGeom prst="rect">
            <a:avLst/>
          </a:prstGeom>
        </p:spPr>
      </p:pic>
    </p:spTree>
    <p:extLst>
      <p:ext uri="{BB962C8B-B14F-4D97-AF65-F5344CB8AC3E}">
        <p14:creationId xmlns:p14="http://schemas.microsoft.com/office/powerpoint/2010/main" val="241995104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ck picture and text sidebar 75/25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512"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940152"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319342306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75/25 pic L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512"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0"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5940152"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pic>
        <p:nvPicPr>
          <p:cNvPr id="2" name="Picture 1"/>
          <p:cNvPicPr>
            <a:picLocks noChangeAspect="1"/>
          </p:cNvPicPr>
          <p:nvPr userDrawn="1"/>
        </p:nvPicPr>
        <p:blipFill>
          <a:blip r:embed="rId3"/>
          <a:stretch>
            <a:fillRect/>
          </a:stretch>
        </p:blipFill>
        <p:spPr>
          <a:xfrm>
            <a:off x="-21208" y="1268760"/>
            <a:ext cx="5492800" cy="5181152"/>
          </a:xfrm>
          <a:prstGeom prst="rect">
            <a:avLst/>
          </a:prstGeom>
        </p:spPr>
      </p:pic>
    </p:spTree>
    <p:extLst>
      <p:ext uri="{BB962C8B-B14F-4D97-AF65-F5344CB8AC3E}">
        <p14:creationId xmlns:p14="http://schemas.microsoft.com/office/powerpoint/2010/main" val="140856562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ck picture and text sidebar 75/25 pic R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72408"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672656"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12631851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Opener slide black">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84152657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Black picture and text sidebar 75/25 pic RHS">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Picture Placeholder 2"/>
          <p:cNvSpPr>
            <a:spLocks noGrp="1"/>
          </p:cNvSpPr>
          <p:nvPr>
            <p:ph type="pic" idx="1"/>
          </p:nvPr>
        </p:nvSpPr>
        <p:spPr>
          <a:xfrm>
            <a:off x="3672408" y="476672"/>
            <a:ext cx="5508104" cy="6408712"/>
          </a:xfrm>
        </p:spPr>
        <p:txBody>
          <a:bodyPr/>
          <a:lstStyle>
            <a:lvl1pPr marL="0" indent="0">
              <a:buNone/>
              <a:defRPr sz="1300"/>
            </a:lvl1pPr>
            <a:lvl2pPr marL="192024" indent="0">
              <a:buNone/>
              <a:defRPr sz="1200"/>
            </a:lvl2pPr>
            <a:lvl3pPr marL="384048" indent="0">
              <a:buNone/>
              <a:defRPr sz="1000"/>
            </a:lvl3pPr>
            <a:lvl4pPr marL="576072" indent="0">
              <a:buNone/>
              <a:defRPr sz="800"/>
            </a:lvl4pPr>
            <a:lvl5pPr marL="768096" indent="0">
              <a:buNone/>
              <a:defRPr sz="800"/>
            </a:lvl5pPr>
            <a:lvl6pPr marL="960120" indent="0">
              <a:buNone/>
              <a:defRPr sz="800"/>
            </a:lvl6pPr>
            <a:lvl7pPr marL="1152144" indent="0">
              <a:buNone/>
              <a:defRPr sz="800"/>
            </a:lvl7pPr>
            <a:lvl8pPr marL="1344168" indent="0">
              <a:buNone/>
              <a:defRPr sz="800"/>
            </a:lvl8pPr>
            <a:lvl9pPr marL="1536192" indent="0">
              <a:buNone/>
              <a:defRPr sz="800"/>
            </a:lvl9pPr>
          </a:lstStyle>
          <a:p>
            <a:pPr lvl="0"/>
            <a:r>
              <a:rPr lang="en-US" noProof="0"/>
              <a:t>Click icon to add picture</a:t>
            </a:r>
            <a:endParaRPr lang="en-US" noProof="0" dirty="0"/>
          </a:p>
        </p:txBody>
      </p:sp>
      <p:sp>
        <p:nvSpPr>
          <p:cNvPr id="5" name="Title 1"/>
          <p:cNvSpPr txBox="1">
            <a:spLocks/>
          </p:cNvSpPr>
          <p:nvPr userDrawn="1"/>
        </p:nvSpPr>
        <p:spPr bwMode="auto">
          <a:xfrm>
            <a:off x="3672656" y="6525344"/>
            <a:ext cx="5471592" cy="332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216000" bIns="100800" numCol="1" anchor="b" anchorCtr="0" compatLnSpc="1">
            <a:prstTxWarp prst="textNoShape">
              <a:avLst/>
            </a:prstTxWarp>
          </a:bodyPr>
          <a:lstStyle>
            <a:lvl1pPr algn="r" defTabSz="912813" rtl="0" eaLnBrk="0" fontAlgn="base" hangingPunct="0">
              <a:lnSpc>
                <a:spcPct val="70000"/>
              </a:lnSpc>
              <a:spcBef>
                <a:spcPct val="0"/>
              </a:spcBef>
              <a:spcAft>
                <a:spcPct val="0"/>
              </a:spcAft>
              <a:defRPr sz="1400" b="0" baseline="0">
                <a:solidFill>
                  <a:schemeClr val="tx1"/>
                </a:solidFill>
                <a:latin typeface="+mn-lt"/>
                <a:ea typeface="MS PGothic" pitchFamily="34" charset="-128"/>
                <a:cs typeface="Geneva" charset="0"/>
              </a:defRPr>
            </a:lvl1pPr>
            <a:lvl2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0" fontAlgn="base" hangingPunct="0">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a:lstStyle>
          <a:p>
            <a:r>
              <a:rPr lang="ga-IE" dirty="0">
                <a:latin typeface="Apercu Pro"/>
              </a:rPr>
              <a:t>Click to edit Master title style</a:t>
            </a:r>
            <a:endParaRPr lang="en-US" dirty="0">
              <a:latin typeface="Apercu Pro"/>
            </a:endParaRPr>
          </a:p>
        </p:txBody>
      </p:sp>
      <p:sp>
        <p:nvSpPr>
          <p:cNvPr id="7" name="Rectangle 3"/>
          <p:cNvSpPr>
            <a:spLocks noGrp="1" noChangeArrowheads="1"/>
          </p:cNvSpPr>
          <p:nvPr>
            <p:ph idx="10" hasCustomPrompt="1"/>
          </p:nvPr>
        </p:nvSpPr>
        <p:spPr bwMode="auto">
          <a:xfrm>
            <a:off x="467544" y="764704"/>
            <a:ext cx="3024336" cy="58329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450"/>
              </a:spcBef>
              <a:spcAft>
                <a:spcPts val="0"/>
              </a:spcAft>
              <a:defRPr sz="1800"/>
            </a:lvl1pPr>
            <a:lvl3pPr marL="360000">
              <a:lnSpc>
                <a:spcPct val="100000"/>
              </a:lnSpc>
              <a:spcAft>
                <a:spcPts val="350"/>
              </a:spcAft>
              <a:defRPr sz="1600" b="0" i="0" baseline="0">
                <a:solidFill>
                  <a:srgbClr val="8C8C8C"/>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3672408" y="476672"/>
            <a:ext cx="5458892" cy="5458892"/>
          </a:xfrm>
          <a:prstGeom prst="rect">
            <a:avLst/>
          </a:prstGeom>
        </p:spPr>
      </p:pic>
    </p:spTree>
    <p:extLst>
      <p:ext uri="{BB962C8B-B14F-4D97-AF65-F5344CB8AC3E}">
        <p14:creationId xmlns:p14="http://schemas.microsoft.com/office/powerpoint/2010/main" val="426080029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ck single column layout">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4" name="Content Placeholder 2"/>
          <p:cNvSpPr>
            <a:spLocks noGrp="1"/>
          </p:cNvSpPr>
          <p:nvPr>
            <p:ph idx="1"/>
          </p:nvPr>
        </p:nvSpPr>
        <p:spPr>
          <a:xfrm>
            <a:off x="467544" y="764704"/>
            <a:ext cx="8424936" cy="5832648"/>
          </a:xfrm>
        </p:spPr>
        <p:txBody>
          <a:bodyPr/>
          <a:lstStyle>
            <a:lvl1pPr>
              <a:defRPr sz="2400">
                <a:solidFill>
                  <a:srgbClr val="FFFFFF"/>
                </a:solidFill>
                <a:latin typeface="Apercu Pro"/>
              </a:defRPr>
            </a:lvl1pPr>
            <a:lvl2pPr marL="360000">
              <a:buClr>
                <a:srgbClr val="919191"/>
              </a:buClr>
              <a:buSzPct val="100000"/>
              <a:buFont typeface="Arial"/>
              <a:buChar char="•"/>
              <a:defRPr sz="2200">
                <a:solidFill>
                  <a:srgbClr val="FFFFFF"/>
                </a:solidFill>
                <a:latin typeface="Apercu Pro"/>
              </a:defRPr>
            </a:lvl2pPr>
            <a:lvl3pPr marL="720000">
              <a:defRPr sz="2000">
                <a:solidFill>
                  <a:srgbClr val="8C8C8C"/>
                </a:solidFill>
                <a:latin typeface="Apercu Pro"/>
              </a:defRPr>
            </a:lvl3pPr>
            <a:lvl4pPr marL="1080000" indent="0">
              <a:defRPr>
                <a:solidFill>
                  <a:srgbClr val="000000"/>
                </a:solidFill>
                <a:latin typeface="Apercu Pro"/>
              </a:defRPr>
            </a:lvl4pPr>
            <a:lvl5pPr marL="1440000" indent="0">
              <a:buClr>
                <a:schemeClr val="tx1"/>
              </a:buClr>
              <a:defRPr>
                <a:solidFill>
                  <a:srgbClr val="919191"/>
                </a:solidFill>
                <a:latin typeface="Apercu Pro"/>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68852151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End partners slide">
    <p:bg>
      <p:bgPr>
        <a:blipFill dpi="0" rotWithShape="1">
          <a:blip r:embed="rId2"/>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666577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Blank slide with header">
  <p:cSld name="1_Blank slide with header">
    <p:spTree>
      <p:nvGrpSpPr>
        <p:cNvPr id="1" name="Shape 16"/>
        <p:cNvGrpSpPr/>
        <p:nvPr/>
      </p:nvGrpSpPr>
      <p:grpSpPr>
        <a:xfrm>
          <a:off x="0" y="0"/>
          <a:ext cx="0" cy="0"/>
          <a:chOff x="0" y="0"/>
          <a:chExt cx="0" cy="0"/>
        </a:xfrm>
      </p:grpSpPr>
      <p:sp>
        <p:nvSpPr>
          <p:cNvPr id="17" name="Google Shape;17;p18"/>
          <p:cNvSpPr txBox="1">
            <a:spLocks noGrp="1"/>
          </p:cNvSpPr>
          <p:nvPr>
            <p:ph type="title"/>
          </p:nvPr>
        </p:nvSpPr>
        <p:spPr>
          <a:xfrm>
            <a:off x="467544" y="548680"/>
            <a:ext cx="8424936" cy="720080"/>
          </a:xfrm>
          <a:prstGeom prst="rect">
            <a:avLst/>
          </a:prstGeom>
          <a:noFill/>
          <a:ln>
            <a:noFill/>
          </a:ln>
        </p:spPr>
        <p:txBody>
          <a:bodyPr spcFirstLastPara="1" wrap="square" lIns="0" tIns="0" rIns="0" bIns="25200" anchor="b" anchorCtr="0">
            <a:normAutofit/>
          </a:bodyPr>
          <a:lstStyle>
            <a:lvl1pPr lvl="0" algn="l">
              <a:lnSpc>
                <a:spcPct val="80000"/>
              </a:lnSpc>
              <a:spcBef>
                <a:spcPts val="0"/>
              </a:spcBef>
              <a:spcAft>
                <a:spcPts val="0"/>
              </a:spcAft>
              <a:buSzPts val="1400"/>
              <a:buNone/>
              <a:defRPr/>
            </a:lvl1pPr>
            <a:lvl2pPr lvl="1" algn="l">
              <a:lnSpc>
                <a:spcPct val="70000"/>
              </a:lnSpc>
              <a:spcBef>
                <a:spcPts val="0"/>
              </a:spcBef>
              <a:spcAft>
                <a:spcPts val="0"/>
              </a:spcAft>
              <a:buSzPts val="1400"/>
              <a:buNone/>
              <a:defRPr/>
            </a:lvl2pPr>
            <a:lvl3pPr lvl="2" algn="l">
              <a:lnSpc>
                <a:spcPct val="70000"/>
              </a:lnSpc>
              <a:spcBef>
                <a:spcPts val="0"/>
              </a:spcBef>
              <a:spcAft>
                <a:spcPts val="0"/>
              </a:spcAft>
              <a:buSzPts val="1400"/>
              <a:buNone/>
              <a:defRPr/>
            </a:lvl3pPr>
            <a:lvl4pPr lvl="3" algn="l">
              <a:lnSpc>
                <a:spcPct val="70000"/>
              </a:lnSpc>
              <a:spcBef>
                <a:spcPts val="0"/>
              </a:spcBef>
              <a:spcAft>
                <a:spcPts val="0"/>
              </a:spcAft>
              <a:buSzPts val="1400"/>
              <a:buNone/>
              <a:defRPr/>
            </a:lvl4pPr>
            <a:lvl5pPr lvl="4" algn="l">
              <a:lnSpc>
                <a:spcPct val="70000"/>
              </a:lnSpc>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extLst>
      <p:ext uri="{BB962C8B-B14F-4D97-AF65-F5344CB8AC3E}">
        <p14:creationId xmlns:p14="http://schemas.microsoft.com/office/powerpoint/2010/main" val="2407733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1_Picture and text sidebar 50/50 pic RHS">
  <p:cSld name="2_Picture and text sidebar 50/50 pic RHS">
    <p:spTree>
      <p:nvGrpSpPr>
        <p:cNvPr id="1" name="Shape 74"/>
        <p:cNvGrpSpPr/>
        <p:nvPr/>
      </p:nvGrpSpPr>
      <p:grpSpPr>
        <a:xfrm>
          <a:off x="0" y="0"/>
          <a:ext cx="0" cy="0"/>
          <a:chOff x="0" y="0"/>
          <a:chExt cx="0" cy="0"/>
        </a:xfrm>
      </p:grpSpPr>
      <p:sp>
        <p:nvSpPr>
          <p:cNvPr id="75" name="Google Shape;75;p42"/>
          <p:cNvSpPr txBox="1">
            <a:spLocks noGrp="1"/>
          </p:cNvSpPr>
          <p:nvPr>
            <p:ph type="title"/>
          </p:nvPr>
        </p:nvSpPr>
        <p:spPr>
          <a:xfrm>
            <a:off x="467544" y="548680"/>
            <a:ext cx="8424936" cy="720080"/>
          </a:xfrm>
          <a:prstGeom prst="rect">
            <a:avLst/>
          </a:prstGeom>
          <a:noFill/>
          <a:ln>
            <a:noFill/>
          </a:ln>
        </p:spPr>
        <p:txBody>
          <a:bodyPr spcFirstLastPara="1" wrap="square" lIns="0" tIns="0" rIns="0" bIns="25200" anchor="b" anchorCtr="0">
            <a:normAutofit/>
          </a:bodyPr>
          <a:lstStyle>
            <a:lvl1pPr lvl="0" algn="l">
              <a:lnSpc>
                <a:spcPct val="80000"/>
              </a:lnSpc>
              <a:spcBef>
                <a:spcPts val="0"/>
              </a:spcBef>
              <a:spcAft>
                <a:spcPts val="0"/>
              </a:spcAft>
              <a:buSzPts val="1400"/>
              <a:buNone/>
              <a:defRPr/>
            </a:lvl1pPr>
            <a:lvl2pPr lvl="1" algn="l">
              <a:lnSpc>
                <a:spcPct val="70000"/>
              </a:lnSpc>
              <a:spcBef>
                <a:spcPts val="0"/>
              </a:spcBef>
              <a:spcAft>
                <a:spcPts val="0"/>
              </a:spcAft>
              <a:buSzPts val="1400"/>
              <a:buNone/>
              <a:defRPr/>
            </a:lvl2pPr>
            <a:lvl3pPr lvl="2" algn="l">
              <a:lnSpc>
                <a:spcPct val="70000"/>
              </a:lnSpc>
              <a:spcBef>
                <a:spcPts val="0"/>
              </a:spcBef>
              <a:spcAft>
                <a:spcPts val="0"/>
              </a:spcAft>
              <a:buSzPts val="1400"/>
              <a:buNone/>
              <a:defRPr/>
            </a:lvl3pPr>
            <a:lvl4pPr lvl="3" algn="l">
              <a:lnSpc>
                <a:spcPct val="70000"/>
              </a:lnSpc>
              <a:spcBef>
                <a:spcPts val="0"/>
              </a:spcBef>
              <a:spcAft>
                <a:spcPts val="0"/>
              </a:spcAft>
              <a:buSzPts val="1400"/>
              <a:buNone/>
              <a:defRPr/>
            </a:lvl4pPr>
            <a:lvl5pPr lvl="4" algn="l">
              <a:lnSpc>
                <a:spcPct val="70000"/>
              </a:lnSpc>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42"/>
          <p:cNvSpPr>
            <a:spLocks noGrp="1"/>
          </p:cNvSpPr>
          <p:nvPr>
            <p:ph type="pic" idx="2"/>
          </p:nvPr>
        </p:nvSpPr>
        <p:spPr>
          <a:xfrm>
            <a:off x="4572000" y="1368152"/>
            <a:ext cx="4572000" cy="5517232"/>
          </a:xfrm>
          <a:prstGeom prst="rect">
            <a:avLst/>
          </a:prstGeom>
          <a:noFill/>
          <a:ln>
            <a:noFill/>
          </a:ln>
        </p:spPr>
      </p:sp>
      <p:sp>
        <p:nvSpPr>
          <p:cNvPr id="77" name="Google Shape;77;p42"/>
          <p:cNvSpPr txBox="1"/>
          <p:nvPr/>
        </p:nvSpPr>
        <p:spPr>
          <a:xfrm>
            <a:off x="4572000" y="6525344"/>
            <a:ext cx="4572000" cy="332656"/>
          </a:xfrm>
          <a:prstGeom prst="rect">
            <a:avLst/>
          </a:prstGeom>
          <a:noFill/>
          <a:ln>
            <a:noFill/>
          </a:ln>
        </p:spPr>
        <p:txBody>
          <a:bodyPr spcFirstLastPara="1" wrap="square" lIns="0" tIns="0" rIns="216000" bIns="100800" anchor="b" anchorCtr="0">
            <a:noAutofit/>
          </a:bodyPr>
          <a:lstStyle/>
          <a:p>
            <a:pPr marL="0" marR="0" lvl="0" indent="0" algn="r" rtl="0">
              <a:lnSpc>
                <a:spcPct val="70000"/>
              </a:lnSpc>
              <a:spcBef>
                <a:spcPts val="0"/>
              </a:spcBef>
              <a:spcAft>
                <a:spcPts val="0"/>
              </a:spcAft>
              <a:buNone/>
            </a:pPr>
            <a:r>
              <a:rPr lang="en-GB" sz="1400" b="0" i="0" u="none" strike="noStrike" cap="none">
                <a:solidFill>
                  <a:schemeClr val="lt1"/>
                </a:solidFill>
                <a:latin typeface="Arial"/>
                <a:ea typeface="Arial"/>
                <a:cs typeface="Arial"/>
                <a:sym typeface="Arial"/>
              </a:rPr>
              <a:t>Click to edit Master title style</a:t>
            </a:r>
            <a:endParaRPr sz="1400" b="0" i="0" u="none" strike="noStrike" cap="none">
              <a:solidFill>
                <a:schemeClr val="lt1"/>
              </a:solidFill>
              <a:latin typeface="Arial"/>
              <a:ea typeface="Arial"/>
              <a:cs typeface="Arial"/>
              <a:sym typeface="Arial"/>
            </a:endParaRPr>
          </a:p>
        </p:txBody>
      </p:sp>
      <p:sp>
        <p:nvSpPr>
          <p:cNvPr id="78" name="Google Shape;78;p42"/>
          <p:cNvSpPr txBox="1">
            <a:spLocks noGrp="1"/>
          </p:cNvSpPr>
          <p:nvPr>
            <p:ph type="body" idx="1"/>
          </p:nvPr>
        </p:nvSpPr>
        <p:spPr>
          <a:xfrm>
            <a:off x="467544" y="1556792"/>
            <a:ext cx="4032448" cy="5040858"/>
          </a:xfrm>
          <a:prstGeom prst="rect">
            <a:avLst/>
          </a:prstGeom>
          <a:noFill/>
          <a:ln>
            <a:noFill/>
          </a:ln>
        </p:spPr>
        <p:txBody>
          <a:bodyPr spcFirstLastPara="1" wrap="square" lIns="0" tIns="45700" rIns="91400" bIns="45700" anchor="t" anchorCtr="0">
            <a:noAutofit/>
          </a:bodyPr>
          <a:lstStyle>
            <a:lvl1pPr marL="457200" lvl="0" indent="-228600" algn="l">
              <a:spcBef>
                <a:spcPts val="400"/>
              </a:spcBef>
              <a:spcAft>
                <a:spcPts val="0"/>
              </a:spcAft>
              <a:buSzPts val="1400"/>
              <a:buNone/>
              <a:defRPr sz="2000"/>
            </a:lvl1pPr>
            <a:lvl2pPr marL="914400" lvl="1" indent="-337185" algn="l">
              <a:spcBef>
                <a:spcPts val="360"/>
              </a:spcBef>
              <a:spcAft>
                <a:spcPts val="0"/>
              </a:spcAft>
              <a:buClr>
                <a:srgbClr val="FCDE8D"/>
              </a:buClr>
              <a:buSzPts val="1710"/>
              <a:buChar char="–"/>
              <a:defRPr/>
            </a:lvl2pPr>
            <a:lvl3pPr marL="1371600" lvl="2" indent="-342900" algn="l">
              <a:spcBef>
                <a:spcPts val="360"/>
              </a:spcBef>
              <a:spcAft>
                <a:spcPts val="0"/>
              </a:spcAft>
              <a:buSzPts val="1800"/>
              <a:buChar char="•"/>
              <a:defRPr sz="1800"/>
            </a:lvl3pPr>
            <a:lvl4pPr marL="1828800" lvl="3" indent="-342900" algn="l">
              <a:spcBef>
                <a:spcPts val="360"/>
              </a:spcBef>
              <a:spcAft>
                <a:spcPts val="0"/>
              </a:spcAft>
              <a:buSzPts val="1800"/>
              <a:buChar char="•"/>
              <a:defRPr/>
            </a:lvl4pPr>
            <a:lvl5pPr marL="2286000" lvl="4" indent="-342900" algn="l">
              <a:spcBef>
                <a:spcPts val="360"/>
              </a:spcBef>
              <a:spcAft>
                <a:spcPts val="0"/>
              </a:spcAft>
              <a:buSzPts val="1800"/>
              <a:buChar char="•"/>
              <a:defRPr/>
            </a:lvl5pPr>
            <a:lvl6pPr marL="2743200" lvl="5" indent="-337185" algn="l">
              <a:spcBef>
                <a:spcPts val="360"/>
              </a:spcBef>
              <a:spcAft>
                <a:spcPts val="0"/>
              </a:spcAft>
              <a:buClr>
                <a:schemeClr val="lt1"/>
              </a:buClr>
              <a:buSzPts val="1710"/>
              <a:buChar char="•"/>
              <a:defRPr/>
            </a:lvl6pPr>
            <a:lvl7pPr marL="3200400" lvl="6" indent="-337185" algn="l">
              <a:spcBef>
                <a:spcPts val="360"/>
              </a:spcBef>
              <a:spcAft>
                <a:spcPts val="0"/>
              </a:spcAft>
              <a:buClr>
                <a:schemeClr val="lt1"/>
              </a:buClr>
              <a:buSzPts val="1710"/>
              <a:buChar char="•"/>
              <a:defRPr/>
            </a:lvl7pPr>
            <a:lvl8pPr marL="3657600" lvl="7" indent="-337184" algn="l">
              <a:spcBef>
                <a:spcPts val="360"/>
              </a:spcBef>
              <a:spcAft>
                <a:spcPts val="0"/>
              </a:spcAft>
              <a:buClr>
                <a:schemeClr val="lt1"/>
              </a:buClr>
              <a:buSzPts val="1710"/>
              <a:buChar char="•"/>
              <a:defRPr/>
            </a:lvl8pPr>
            <a:lvl9pPr marL="4114800" lvl="8" indent="-337184" algn="l">
              <a:spcBef>
                <a:spcPts val="360"/>
              </a:spcBef>
              <a:spcAft>
                <a:spcPts val="0"/>
              </a:spcAft>
              <a:buClr>
                <a:schemeClr val="lt1"/>
              </a:buClr>
              <a:buSzPts val="1710"/>
              <a:buChar char="•"/>
              <a:defRPr/>
            </a:lvl9pPr>
          </a:lstStyle>
          <a:p>
            <a:endParaRPr/>
          </a:p>
        </p:txBody>
      </p:sp>
    </p:spTree>
    <p:extLst>
      <p:ext uri="{BB962C8B-B14F-4D97-AF65-F5344CB8AC3E}">
        <p14:creationId xmlns:p14="http://schemas.microsoft.com/office/powerpoint/2010/main" val="973294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Opener slide re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9517447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Opener slide re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17865937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Opener slide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64002565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Opener slide green">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latin typeface="Apercu Pro Black"/>
              </a:defRPr>
            </a:lvl1pPr>
            <a:lvl3pPr marL="0">
              <a:lnSpc>
                <a:spcPct val="100000"/>
              </a:lnSpc>
              <a:spcBef>
                <a:spcPts val="350"/>
              </a:spcBef>
              <a:spcAft>
                <a:spcPts val="350"/>
              </a:spcAft>
              <a:defRPr sz="2000" b="0" i="0" baseline="0">
                <a:solidFill>
                  <a:srgbClr val="FFFFFF"/>
                </a:solidFill>
                <a:latin typeface="Apercu Pro"/>
              </a:defRPr>
            </a:lvl3pPr>
          </a:lstStyle>
          <a:p>
            <a:pPr lvl="0"/>
            <a:r>
              <a:rPr lang="en-US" dirty="0"/>
              <a:t>Click to edit Master text styles</a:t>
            </a:r>
          </a:p>
          <a:p>
            <a:pPr lvl="2"/>
            <a:r>
              <a:rPr lang="en-US" dirty="0"/>
              <a:t>Second level</a:t>
            </a:r>
          </a:p>
        </p:txBody>
      </p:sp>
      <p:pic>
        <p:nvPicPr>
          <p:cNvPr id="3" name="Picture 2"/>
          <p:cNvPicPr>
            <a:picLocks noChangeAspect="1"/>
          </p:cNvPicPr>
          <p:nvPr userDrawn="1"/>
        </p:nvPicPr>
        <p:blipFill>
          <a:blip r:embed="rId3"/>
          <a:stretch>
            <a:fillRect/>
          </a:stretch>
        </p:blipFill>
        <p:spPr>
          <a:xfrm>
            <a:off x="251520" y="76133"/>
            <a:ext cx="4067944" cy="760579"/>
          </a:xfrm>
          <a:prstGeom prst="rect">
            <a:avLst/>
          </a:prstGeom>
        </p:spPr>
      </p:pic>
    </p:spTree>
    <p:extLst>
      <p:ext uri="{BB962C8B-B14F-4D97-AF65-F5344CB8AC3E}">
        <p14:creationId xmlns:p14="http://schemas.microsoft.com/office/powerpoint/2010/main" val="28174115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Opener slide white">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Rectangle 3"/>
          <p:cNvSpPr>
            <a:spLocks noGrp="1" noChangeArrowheads="1"/>
          </p:cNvSpPr>
          <p:nvPr>
            <p:ph idx="10" hasCustomPrompt="1"/>
          </p:nvPr>
        </p:nvSpPr>
        <p:spPr bwMode="auto">
          <a:xfrm>
            <a:off x="395536" y="1196752"/>
            <a:ext cx="4968552" cy="3816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lvl1pPr>
              <a:lnSpc>
                <a:spcPct val="100000"/>
              </a:lnSpc>
              <a:spcBef>
                <a:spcPts val="0"/>
              </a:spcBef>
              <a:spcAft>
                <a:spcPts val="450"/>
              </a:spcAft>
              <a:defRPr sz="2400" b="1" i="0" baseline="0">
                <a:solidFill>
                  <a:srgbClr val="000000"/>
                </a:solidFill>
                <a:latin typeface="Apercu Pro Black"/>
              </a:defRPr>
            </a:lvl1pPr>
            <a:lvl3pPr marL="0">
              <a:lnSpc>
                <a:spcPct val="100000"/>
              </a:lnSpc>
              <a:spcBef>
                <a:spcPts val="350"/>
              </a:spcBef>
              <a:spcAft>
                <a:spcPts val="350"/>
              </a:spcAft>
              <a:defRPr sz="2000" b="0" i="0" baseline="0">
                <a:solidFill>
                  <a:srgbClr val="000000"/>
                </a:solidFill>
                <a:latin typeface="Apercu Pro"/>
              </a:defRPr>
            </a:lvl3pPr>
          </a:lstStyle>
          <a:p>
            <a:pPr lvl="0"/>
            <a:r>
              <a:rPr lang="en-US" dirty="0"/>
              <a:t>Click to edit Master text styles</a:t>
            </a:r>
          </a:p>
          <a:p>
            <a:pPr lvl="2"/>
            <a:r>
              <a:rPr lang="en-US" dirty="0"/>
              <a:t>Second level</a:t>
            </a:r>
          </a:p>
        </p:txBody>
      </p:sp>
    </p:spTree>
    <p:extLst>
      <p:ext uri="{BB962C8B-B14F-4D97-AF65-F5344CB8AC3E}">
        <p14:creationId xmlns:p14="http://schemas.microsoft.com/office/powerpoint/2010/main" val="248328792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image" Target="../media/image1.png"/><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6"/>
          <a:srcRect/>
          <a:stretch>
            <a:fillRect/>
          </a:stretch>
        </a:blipFill>
        <a:effectLst/>
      </p:bgPr>
    </p:bg>
    <p:spTree>
      <p:nvGrpSpPr>
        <p:cNvPr id="1" name=""/>
        <p:cNvGrpSpPr/>
        <p:nvPr/>
      </p:nvGrpSpPr>
      <p:grpSpPr>
        <a:xfrm>
          <a:off x="0" y="0"/>
          <a:ext cx="0" cy="0"/>
          <a:chOff x="0" y="0"/>
          <a:chExt cx="0" cy="0"/>
        </a:xfrm>
      </p:grpSpPr>
      <p:sp>
        <p:nvSpPr>
          <p:cNvPr id="1026" name="Rectangle 3"/>
          <p:cNvSpPr>
            <a:spLocks noGrp="1" noChangeArrowheads="1"/>
          </p:cNvSpPr>
          <p:nvPr>
            <p:ph type="body" idx="1"/>
          </p:nvPr>
        </p:nvSpPr>
        <p:spPr bwMode="auto">
          <a:xfrm>
            <a:off x="467544" y="1556792"/>
            <a:ext cx="8424936" cy="50408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45711" rIns="91423" bIns="45711" numCol="1" anchor="t" anchorCtr="0" compatLnSpc="1">
            <a:prstTxWarp prst="textNoShape">
              <a:avLst/>
            </a:prstTxWarp>
          </a:bodyPr>
          <a:lstStyle/>
          <a:p>
            <a:pPr lvl="0"/>
            <a:r>
              <a:rPr lang="en-US" dirty="0"/>
              <a:t>Click to edit Master text styles</a:t>
            </a:r>
          </a:p>
          <a:p>
            <a:pPr lvl="2"/>
            <a:r>
              <a:rPr lang="en-US" dirty="0"/>
              <a:t>Second level</a:t>
            </a:r>
          </a:p>
        </p:txBody>
      </p:sp>
      <p:sp>
        <p:nvSpPr>
          <p:cNvPr id="1027" name="Title Placeholder 30"/>
          <p:cNvSpPr>
            <a:spLocks noGrp="1"/>
          </p:cNvSpPr>
          <p:nvPr>
            <p:ph type="title"/>
          </p:nvPr>
        </p:nvSpPr>
        <p:spPr bwMode="auto">
          <a:xfrm>
            <a:off x="467544" y="548680"/>
            <a:ext cx="8424936" cy="7200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0" tIns="0" rIns="0" bIns="25200" numCol="1" anchor="b" anchorCtr="0" compatLnSpc="1">
            <a:prstTxWarp prst="textNoShape">
              <a:avLst/>
            </a:prstTxWarp>
            <a:normAutofit/>
          </a:bodyPr>
          <a:lstStyle/>
          <a:p>
            <a:pPr lvl="0"/>
            <a:r>
              <a:rPr lang="ga-IE" dirty="0"/>
              <a:t>Click to edit </a:t>
            </a:r>
            <a:br>
              <a:rPr lang="ga-IE" dirty="0"/>
            </a:br>
            <a:r>
              <a:rPr lang="ga-IE" dirty="0"/>
              <a:t>Master title style</a:t>
            </a:r>
            <a:endParaRPr lang="en-US" dirty="0"/>
          </a:p>
        </p:txBody>
      </p:sp>
      <p:sp>
        <p:nvSpPr>
          <p:cNvPr id="2" name="Footer Placeholder 1"/>
          <p:cNvSpPr>
            <a:spLocks noGrp="1"/>
          </p:cNvSpPr>
          <p:nvPr>
            <p:ph type="ftr" sz="quarter" idx="3"/>
          </p:nvPr>
        </p:nvSpPr>
        <p:spPr>
          <a:xfrm>
            <a:off x="6248400" y="6597650"/>
            <a:ext cx="2895600" cy="260350"/>
          </a:xfrm>
          <a:prstGeom prst="rect">
            <a:avLst/>
          </a:prstGeom>
        </p:spPr>
        <p:txBody>
          <a:bodyPr vert="horz" lIns="91440" tIns="45720" rIns="91440" bIns="45720" rtlCol="0" anchor="ctr"/>
          <a:lstStyle>
            <a:lvl1pPr algn="ctr">
              <a:defRPr sz="1200">
                <a:solidFill>
                  <a:srgbClr val="8C8C8C"/>
                </a:solidFill>
                <a:latin typeface="Apercu Pro"/>
                <a:ea typeface="Geneva" charset="0"/>
                <a:cs typeface="ＭＳ Ｐゴシック" charset="0"/>
              </a:defRPr>
            </a:lvl1pPr>
          </a:lstStyle>
          <a:p>
            <a:pPr>
              <a:defRPr/>
            </a:pPr>
            <a:endParaRPr lang="en-US" dirty="0"/>
          </a:p>
        </p:txBody>
      </p:sp>
    </p:spTree>
  </p:cSld>
  <p:clrMap bg1="dk2" tx1="lt1" bg2="dk1" tx2="lt2" accent1="accent1" accent2="accent2" accent3="accent3" accent4="accent4" accent5="accent5" accent6="accent6" hlink="hlink" folHlink="folHlink"/>
  <p:sldLayoutIdLst>
    <p:sldLayoutId id="2147484295" r:id="rId1"/>
    <p:sldLayoutId id="2147484350" r:id="rId2"/>
    <p:sldLayoutId id="2147484337" r:id="rId3"/>
    <p:sldLayoutId id="2147484351" r:id="rId4"/>
    <p:sldLayoutId id="2147484338" r:id="rId5"/>
    <p:sldLayoutId id="2147484352" r:id="rId6"/>
    <p:sldLayoutId id="2147484340" r:id="rId7"/>
    <p:sldLayoutId id="2147484353" r:id="rId8"/>
    <p:sldLayoutId id="2147484339" r:id="rId9"/>
    <p:sldLayoutId id="2147484354" r:id="rId10"/>
    <p:sldLayoutId id="2147484300" r:id="rId11"/>
    <p:sldLayoutId id="2147484313" r:id="rId12"/>
    <p:sldLayoutId id="2147484312" r:id="rId13"/>
    <p:sldLayoutId id="2147484311" r:id="rId14"/>
    <p:sldLayoutId id="2147484341" r:id="rId15"/>
    <p:sldLayoutId id="2147484342" r:id="rId16"/>
    <p:sldLayoutId id="2147484343" r:id="rId17"/>
    <p:sldLayoutId id="2147484344" r:id="rId18"/>
    <p:sldLayoutId id="2147484345" r:id="rId19"/>
    <p:sldLayoutId id="2147484346" r:id="rId20"/>
    <p:sldLayoutId id="2147484347" r:id="rId21"/>
    <p:sldLayoutId id="2147484348" r:id="rId22"/>
    <p:sldLayoutId id="2147484349" r:id="rId23"/>
    <p:sldLayoutId id="2147484325" r:id="rId24"/>
    <p:sldLayoutId id="2147484310" r:id="rId25"/>
    <p:sldLayoutId id="2147484326" r:id="rId26"/>
    <p:sldLayoutId id="2147484328" r:id="rId27"/>
    <p:sldLayoutId id="2147484336" r:id="rId28"/>
    <p:sldLayoutId id="2147484357" r:id="rId29"/>
    <p:sldLayoutId id="2147484334" r:id="rId30"/>
    <p:sldLayoutId id="2147484335" r:id="rId31"/>
    <p:sldLayoutId id="2147484327" r:id="rId32"/>
    <p:sldLayoutId id="2147484358" r:id="rId33"/>
    <p:sldLayoutId id="2147484329" r:id="rId34"/>
    <p:sldLayoutId id="2147484330" r:id="rId35"/>
    <p:sldLayoutId id="2147484359" r:id="rId36"/>
    <p:sldLayoutId id="2147484331" r:id="rId37"/>
    <p:sldLayoutId id="2147484355" r:id="rId38"/>
    <p:sldLayoutId id="2147484332" r:id="rId39"/>
    <p:sldLayoutId id="2147484356" r:id="rId40"/>
    <p:sldLayoutId id="2147484333" r:id="rId41"/>
    <p:sldLayoutId id="2147484360" r:id="rId42"/>
    <p:sldLayoutId id="2147484361" r:id="rId43"/>
    <p:sldLayoutId id="2147484362" r:id="rId44"/>
  </p:sldLayoutIdLst>
  <p:txStyles>
    <p:titleStyle>
      <a:lvl1pPr algn="l" defTabSz="912813" rtl="0" eaLnBrk="1" fontAlgn="base" hangingPunct="1">
        <a:lnSpc>
          <a:spcPct val="80000"/>
        </a:lnSpc>
        <a:spcBef>
          <a:spcPct val="0"/>
        </a:spcBef>
        <a:spcAft>
          <a:spcPct val="0"/>
        </a:spcAft>
        <a:defRPr sz="2400" b="1">
          <a:solidFill>
            <a:schemeClr val="tx1"/>
          </a:solidFill>
          <a:latin typeface="Apercu Pro Medium"/>
          <a:ea typeface="MS PGothic" pitchFamily="34" charset="-128"/>
          <a:cs typeface="Geneva" charset="0"/>
        </a:defRPr>
      </a:lvl1pPr>
      <a:lvl2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2pPr>
      <a:lvl3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3pPr>
      <a:lvl4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4pPr>
      <a:lvl5pPr algn="l" defTabSz="912813" rtl="0" eaLnBrk="1" fontAlgn="base" hangingPunct="1">
        <a:lnSpc>
          <a:spcPct val="70000"/>
        </a:lnSpc>
        <a:spcBef>
          <a:spcPct val="0"/>
        </a:spcBef>
        <a:spcAft>
          <a:spcPct val="0"/>
        </a:spcAft>
        <a:defRPr sz="4000" b="1">
          <a:solidFill>
            <a:schemeClr val="accent1"/>
          </a:solidFill>
          <a:latin typeface="Calibri" charset="0"/>
          <a:ea typeface="MS PGothic" pitchFamily="34" charset="-128"/>
          <a:cs typeface="Geneva" charset="0"/>
        </a:defRPr>
      </a:lvl5pPr>
      <a:lvl6pPr marL="192024"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6pPr>
      <a:lvl7pPr marL="384048"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7pPr>
      <a:lvl8pPr marL="576072"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8pPr>
      <a:lvl9pPr marL="768096" algn="l" defTabSz="914114" rtl="0" eaLnBrk="1" fontAlgn="base" hangingPunct="1">
        <a:spcBef>
          <a:spcPct val="0"/>
        </a:spcBef>
        <a:spcAft>
          <a:spcPct val="0"/>
        </a:spcAft>
        <a:defRPr sz="3700">
          <a:solidFill>
            <a:schemeClr val="tx2"/>
          </a:solidFill>
          <a:latin typeface="ITCFranklinGothic LT Demi" charset="0"/>
          <a:ea typeface="ＭＳ Ｐゴシック" pitchFamily="-28" charset="-128"/>
          <a:cs typeface="ＭＳ Ｐゴシック" pitchFamily="-28" charset="-128"/>
        </a:defRPr>
      </a:lvl9pPr>
    </p:titleStyle>
    <p:body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p:bodyStyle>
    <p:otherStyle>
      <a:defPPr>
        <a:defRPr lang="en-US"/>
      </a:defPPr>
      <a:lvl1pPr marL="0" algn="l" defTabSz="192024" rtl="0" eaLnBrk="1" latinLnBrk="0" hangingPunct="1">
        <a:defRPr sz="800" kern="1200">
          <a:solidFill>
            <a:schemeClr val="tx1"/>
          </a:solidFill>
          <a:latin typeface="+mn-lt"/>
          <a:ea typeface="+mn-ea"/>
          <a:cs typeface="+mn-cs"/>
        </a:defRPr>
      </a:lvl1pPr>
      <a:lvl2pPr marL="192024" algn="l" defTabSz="192024" rtl="0" eaLnBrk="1" latinLnBrk="0" hangingPunct="1">
        <a:defRPr sz="800" kern="1200">
          <a:solidFill>
            <a:schemeClr val="tx1"/>
          </a:solidFill>
          <a:latin typeface="+mn-lt"/>
          <a:ea typeface="+mn-ea"/>
          <a:cs typeface="+mn-cs"/>
        </a:defRPr>
      </a:lvl2pPr>
      <a:lvl3pPr marL="384048" algn="l" defTabSz="192024" rtl="0" eaLnBrk="1" latinLnBrk="0" hangingPunct="1">
        <a:defRPr sz="800" kern="1200">
          <a:solidFill>
            <a:schemeClr val="tx1"/>
          </a:solidFill>
          <a:latin typeface="+mn-lt"/>
          <a:ea typeface="+mn-ea"/>
          <a:cs typeface="+mn-cs"/>
        </a:defRPr>
      </a:lvl3pPr>
      <a:lvl4pPr marL="576072" algn="l" defTabSz="192024" rtl="0" eaLnBrk="1" latinLnBrk="0" hangingPunct="1">
        <a:defRPr sz="800" kern="1200">
          <a:solidFill>
            <a:schemeClr val="tx1"/>
          </a:solidFill>
          <a:latin typeface="+mn-lt"/>
          <a:ea typeface="+mn-ea"/>
          <a:cs typeface="+mn-cs"/>
        </a:defRPr>
      </a:lvl4pPr>
      <a:lvl5pPr marL="768096" algn="l" defTabSz="192024" rtl="0" eaLnBrk="1" latinLnBrk="0" hangingPunct="1">
        <a:defRPr sz="800" kern="1200">
          <a:solidFill>
            <a:schemeClr val="tx1"/>
          </a:solidFill>
          <a:latin typeface="+mn-lt"/>
          <a:ea typeface="+mn-ea"/>
          <a:cs typeface="+mn-cs"/>
        </a:defRPr>
      </a:lvl5pPr>
      <a:lvl6pPr marL="960120" algn="l" defTabSz="192024" rtl="0" eaLnBrk="1" latinLnBrk="0" hangingPunct="1">
        <a:defRPr sz="800" kern="1200">
          <a:solidFill>
            <a:schemeClr val="tx1"/>
          </a:solidFill>
          <a:latin typeface="+mn-lt"/>
          <a:ea typeface="+mn-ea"/>
          <a:cs typeface="+mn-cs"/>
        </a:defRPr>
      </a:lvl6pPr>
      <a:lvl7pPr marL="1152144" algn="l" defTabSz="192024" rtl="0" eaLnBrk="1" latinLnBrk="0" hangingPunct="1">
        <a:defRPr sz="800" kern="1200">
          <a:solidFill>
            <a:schemeClr val="tx1"/>
          </a:solidFill>
          <a:latin typeface="+mn-lt"/>
          <a:ea typeface="+mn-ea"/>
          <a:cs typeface="+mn-cs"/>
        </a:defRPr>
      </a:lvl7pPr>
      <a:lvl8pPr marL="1344168" algn="l" defTabSz="192024" rtl="0" eaLnBrk="1" latinLnBrk="0" hangingPunct="1">
        <a:defRPr sz="800" kern="1200">
          <a:solidFill>
            <a:schemeClr val="tx1"/>
          </a:solidFill>
          <a:latin typeface="+mn-lt"/>
          <a:ea typeface="+mn-ea"/>
          <a:cs typeface="+mn-cs"/>
        </a:defRPr>
      </a:lvl8pPr>
      <a:lvl9pPr marL="1536192" algn="l" defTabSz="192024" rtl="0" eaLnBrk="1" latinLnBrk="0" hangingPunct="1">
        <a:defRPr sz="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g"/><Relationship Id="rId1" Type="http://schemas.openxmlformats.org/officeDocument/2006/relationships/slideLayout" Target="../slideLayouts/slideLayout44.xml"/></Relationships>
</file>

<file path=ppt/slides/_rels/slide11.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4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image" Target="../media/image31.pn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p:cNvSpPr>
            <a:spLocks noGrp="1"/>
          </p:cNvSpPr>
          <p:nvPr>
            <p:ph idx="10"/>
          </p:nvPr>
        </p:nvSpPr>
        <p:spPr>
          <a:xfrm>
            <a:off x="179512" y="2132855"/>
            <a:ext cx="5156417" cy="795539"/>
          </a:xfrm>
        </p:spPr>
        <p:txBody>
          <a:bodyPr/>
          <a:lstStyle/>
          <a:p>
            <a:r>
              <a:rPr lang="en-IE" sz="2200" dirty="0">
                <a:solidFill>
                  <a:schemeClr val="tx1"/>
                </a:solidFill>
              </a:rPr>
              <a:t>Introduction to Creative Schools 2022</a:t>
            </a:r>
          </a:p>
        </p:txBody>
      </p:sp>
    </p:spTree>
    <p:extLst>
      <p:ext uri="{BB962C8B-B14F-4D97-AF65-F5344CB8AC3E}">
        <p14:creationId xmlns:p14="http://schemas.microsoft.com/office/powerpoint/2010/main" val="310520571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33627C-EB46-1F4E-B57E-9901A6C23091}"/>
              </a:ext>
            </a:extLst>
          </p:cNvPr>
          <p:cNvSpPr>
            <a:spLocks noGrp="1"/>
          </p:cNvSpPr>
          <p:nvPr>
            <p:ph type="title"/>
          </p:nvPr>
        </p:nvSpPr>
        <p:spPr/>
        <p:txBody>
          <a:bodyPr/>
          <a:lstStyle/>
          <a:p>
            <a:r>
              <a:rPr lang="en-US" dirty="0"/>
              <a:t>The role of the Creative Associate </a:t>
            </a:r>
          </a:p>
        </p:txBody>
      </p:sp>
      <p:sp>
        <p:nvSpPr>
          <p:cNvPr id="4" name="Text Placeholder 3">
            <a:extLst>
              <a:ext uri="{FF2B5EF4-FFF2-40B4-BE49-F238E27FC236}">
                <a16:creationId xmlns:a16="http://schemas.microsoft.com/office/drawing/2014/main" id="{AFE503F0-A244-B144-A3A7-D4B5B5637900}"/>
              </a:ext>
            </a:extLst>
          </p:cNvPr>
          <p:cNvSpPr>
            <a:spLocks noGrp="1"/>
          </p:cNvSpPr>
          <p:nvPr>
            <p:ph type="body" idx="1"/>
          </p:nvPr>
        </p:nvSpPr>
        <p:spPr>
          <a:xfrm>
            <a:off x="246162" y="1524753"/>
            <a:ext cx="5319799" cy="5040858"/>
          </a:xfrm>
        </p:spPr>
        <p:txBody>
          <a:bodyPr/>
          <a:lstStyle/>
          <a:p>
            <a:pPr marL="285750" indent="-285750" fontAlgn="base">
              <a:buFont typeface="Arial" panose="020B0604020202020204" pitchFamily="34" charset="0"/>
              <a:buChar char="•"/>
            </a:pPr>
            <a:r>
              <a:rPr lang="en-IE" dirty="0"/>
              <a:t>They help explore your school’s understanding of creativity</a:t>
            </a:r>
          </a:p>
          <a:p>
            <a:pPr marL="285750" indent="-285750" fontAlgn="base">
              <a:buFont typeface="Arial" panose="020B0604020202020204" pitchFamily="34" charset="0"/>
              <a:buChar char="•"/>
            </a:pPr>
            <a:r>
              <a:rPr lang="en-IE" dirty="0"/>
              <a:t>They will facilitate meetings with various stakeholders in the school </a:t>
            </a:r>
          </a:p>
          <a:p>
            <a:pPr marL="285750" indent="-285750" fontAlgn="base">
              <a:buFont typeface="Arial" panose="020B0604020202020204" pitchFamily="34" charset="0"/>
              <a:buChar char="•"/>
            </a:pPr>
            <a:r>
              <a:rPr lang="en-IE" dirty="0"/>
              <a:t>They will support you to ensure that the voice of children and young people is central in the Creative School Plan</a:t>
            </a:r>
          </a:p>
          <a:p>
            <a:pPr marL="285750" indent="-285750" fontAlgn="base">
              <a:buFont typeface="Arial" panose="020B0604020202020204" pitchFamily="34" charset="0"/>
              <a:buChar char="•"/>
            </a:pPr>
            <a:r>
              <a:rPr lang="en-IE" dirty="0"/>
              <a:t>They help collate findings from the consultation phase </a:t>
            </a:r>
          </a:p>
          <a:p>
            <a:pPr marL="285750" indent="-285750" fontAlgn="base">
              <a:buFont typeface="Arial" panose="020B0604020202020204" pitchFamily="34" charset="0"/>
              <a:buChar char="•"/>
            </a:pPr>
            <a:r>
              <a:rPr lang="en-IE" dirty="0"/>
              <a:t>They research local arts and creative opportunities and funding opportunities</a:t>
            </a:r>
          </a:p>
          <a:p>
            <a:pPr marL="285750" indent="-285750" fontAlgn="base">
              <a:buFont typeface="Arial" panose="020B0604020202020204" pitchFamily="34" charset="0"/>
              <a:buChar char="•"/>
            </a:pPr>
            <a:r>
              <a:rPr lang="en-IE" dirty="0"/>
              <a:t>They support you to develop a bespoke and sustainable Creative School Plan  </a:t>
            </a:r>
          </a:p>
          <a:p>
            <a:pPr marL="285750" indent="-285750" fontAlgn="base">
              <a:buFont typeface="Arial" panose="020B0604020202020204" pitchFamily="34" charset="0"/>
              <a:buChar char="•"/>
            </a:pPr>
            <a:r>
              <a:rPr lang="en-IE" dirty="0"/>
              <a:t>They support you with writing up documentation </a:t>
            </a:r>
          </a:p>
          <a:p>
            <a:endParaRPr lang="en-US" dirty="0"/>
          </a:p>
        </p:txBody>
      </p:sp>
      <p:pic>
        <p:nvPicPr>
          <p:cNvPr id="13" name="Picture 12">
            <a:extLst>
              <a:ext uri="{FF2B5EF4-FFF2-40B4-BE49-F238E27FC236}">
                <a16:creationId xmlns:a16="http://schemas.microsoft.com/office/drawing/2014/main" id="{DCD49CE3-FED6-9448-8543-53A014B8000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87342" y="1457376"/>
            <a:ext cx="2991278" cy="2243462"/>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80930" y="3889454"/>
            <a:ext cx="3304661" cy="2478496"/>
          </a:xfrm>
          <a:prstGeom prst="rect">
            <a:avLst/>
          </a:prstGeom>
        </p:spPr>
      </p:pic>
    </p:spTree>
    <p:extLst>
      <p:ext uri="{BB962C8B-B14F-4D97-AF65-F5344CB8AC3E}">
        <p14:creationId xmlns:p14="http://schemas.microsoft.com/office/powerpoint/2010/main" val="11262098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dissolv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dissolve">
                                      <p:cBhvr>
                                        <p:cTn id="12" dur="500"/>
                                        <p:tgtEl>
                                          <p:spTgt spid="4">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4">
                                            <p:txEl>
                                              <p:pRg st="2" end="2"/>
                                            </p:txEl>
                                          </p:spTgt>
                                        </p:tgtEl>
                                        <p:attrNameLst>
                                          <p:attrName>style.visibility</p:attrName>
                                        </p:attrNameLst>
                                      </p:cBhvr>
                                      <p:to>
                                        <p:strVal val="visible"/>
                                      </p:to>
                                    </p:set>
                                    <p:animEffect transition="in" filter="dissolve">
                                      <p:cBhvr>
                                        <p:cTn id="17" dur="500"/>
                                        <p:tgtEl>
                                          <p:spTgt spid="4">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dissolve">
                                      <p:cBhvr>
                                        <p:cTn id="22" dur="500"/>
                                        <p:tgtEl>
                                          <p:spTgt spid="13"/>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animEffect transition="in" filter="dissolve">
                                      <p:cBhvr>
                                        <p:cTn id="27" dur="500"/>
                                        <p:tgtEl>
                                          <p:spTgt spid="4">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9" presetClass="entr" presetSubtype="0" fill="hold" nodeType="clickEffect">
                                  <p:stCondLst>
                                    <p:cond delay="0"/>
                                  </p:stCondLst>
                                  <p:childTnLst>
                                    <p:set>
                                      <p:cBhvr>
                                        <p:cTn id="31" dur="1" fill="hold">
                                          <p:stCondLst>
                                            <p:cond delay="0"/>
                                          </p:stCondLst>
                                        </p:cTn>
                                        <p:tgtEl>
                                          <p:spTgt spid="4">
                                            <p:txEl>
                                              <p:pRg st="4" end="4"/>
                                            </p:txEl>
                                          </p:spTgt>
                                        </p:tgtEl>
                                        <p:attrNameLst>
                                          <p:attrName>style.visibility</p:attrName>
                                        </p:attrNameLst>
                                      </p:cBhvr>
                                      <p:to>
                                        <p:strVal val="visible"/>
                                      </p:to>
                                    </p:set>
                                    <p:animEffect transition="in" filter="dissolve">
                                      <p:cBhvr>
                                        <p:cTn id="32" dur="500"/>
                                        <p:tgtEl>
                                          <p:spTgt spid="4">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4">
                                            <p:txEl>
                                              <p:pRg st="5" end="5"/>
                                            </p:txEl>
                                          </p:spTgt>
                                        </p:tgtEl>
                                        <p:attrNameLst>
                                          <p:attrName>style.visibility</p:attrName>
                                        </p:attrNameLst>
                                      </p:cBhvr>
                                      <p:to>
                                        <p:strVal val="visible"/>
                                      </p:to>
                                    </p:set>
                                    <p:animEffect transition="in" filter="dissolve">
                                      <p:cBhvr>
                                        <p:cTn id="37" dur="500"/>
                                        <p:tgtEl>
                                          <p:spTgt spid="4">
                                            <p:txEl>
                                              <p:pRg st="5" end="5"/>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9" presetClass="entr" presetSubtype="0" fill="hold" nodeType="clickEffect">
                                  <p:stCondLst>
                                    <p:cond delay="0"/>
                                  </p:stCondLst>
                                  <p:childTnLst>
                                    <p:set>
                                      <p:cBhvr>
                                        <p:cTn id="41" dur="1" fill="hold">
                                          <p:stCondLst>
                                            <p:cond delay="0"/>
                                          </p:stCondLst>
                                        </p:cTn>
                                        <p:tgtEl>
                                          <p:spTgt spid="4">
                                            <p:txEl>
                                              <p:pRg st="6" end="6"/>
                                            </p:txEl>
                                          </p:spTgt>
                                        </p:tgtEl>
                                        <p:attrNameLst>
                                          <p:attrName>style.visibility</p:attrName>
                                        </p:attrNameLst>
                                      </p:cBhvr>
                                      <p:to>
                                        <p:strVal val="visible"/>
                                      </p:to>
                                    </p:set>
                                    <p:animEffect transition="in" filter="dissolve">
                                      <p:cBhvr>
                                        <p:cTn id="42" dur="500"/>
                                        <p:tgtEl>
                                          <p:spTgt spid="4">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E08E1F-9F20-9944-A047-6F2A671A8089}"/>
              </a:ext>
            </a:extLst>
          </p:cNvPr>
          <p:cNvSpPr>
            <a:spLocks noGrp="1"/>
          </p:cNvSpPr>
          <p:nvPr>
            <p:ph type="title"/>
          </p:nvPr>
        </p:nvSpPr>
        <p:spPr/>
        <p:txBody>
          <a:bodyPr/>
          <a:lstStyle/>
          <a:p>
            <a:r>
              <a:rPr lang="en-US" dirty="0"/>
              <a:t>Understanding the role of the CA </a:t>
            </a:r>
          </a:p>
        </p:txBody>
      </p:sp>
      <p:sp>
        <p:nvSpPr>
          <p:cNvPr id="5" name="TextBox 4">
            <a:extLst>
              <a:ext uri="{FF2B5EF4-FFF2-40B4-BE49-F238E27FC236}">
                <a16:creationId xmlns:a16="http://schemas.microsoft.com/office/drawing/2014/main" id="{2CD878C7-F5C8-5F49-8FA7-C0F38FE69CBF}"/>
              </a:ext>
            </a:extLst>
          </p:cNvPr>
          <p:cNvSpPr txBox="1"/>
          <p:nvPr/>
        </p:nvSpPr>
        <p:spPr>
          <a:xfrm>
            <a:off x="467544" y="1671130"/>
            <a:ext cx="8028274" cy="2246769"/>
          </a:xfrm>
          <a:prstGeom prst="rect">
            <a:avLst/>
          </a:prstGeom>
          <a:noFill/>
        </p:spPr>
        <p:txBody>
          <a:bodyPr wrap="square">
            <a:spAutoFit/>
          </a:bodyPr>
          <a:lstStyle/>
          <a:p>
            <a:pPr marR="0" lvl="0" algn="ctr" defTabSz="914400" rtl="0" eaLnBrk="1" fontAlgn="base" latinLnBrk="0" hangingPunct="1">
              <a:lnSpc>
                <a:spcPct val="100000"/>
              </a:lnSpc>
              <a:spcBef>
                <a:spcPts val="0"/>
              </a:spcBef>
              <a:spcAft>
                <a:spcPts val="0"/>
              </a:spcAft>
              <a:buClr>
                <a:srgbClr val="000000"/>
              </a:buClr>
              <a:buSzTx/>
              <a:tabLst/>
              <a:defRPr/>
            </a:pPr>
            <a:r>
              <a:rPr kumimoji="0" lang="en-IE" sz="2000" b="0" i="0" u="none" strike="noStrike" kern="0" cap="none" spc="0" normalizeH="0" baseline="0" noProof="0" dirty="0">
                <a:ln>
                  <a:noFill/>
                </a:ln>
                <a:solidFill>
                  <a:srgbClr val="000000"/>
                </a:solidFill>
                <a:effectLst/>
                <a:uLnTx/>
                <a:uFillTx/>
                <a:latin typeface="Arial"/>
                <a:cs typeface="Arial"/>
                <a:sym typeface="Arial"/>
              </a:rPr>
              <a:t>Though the Creative</a:t>
            </a:r>
            <a:r>
              <a:rPr kumimoji="0" lang="en-IE" sz="2000" b="0" i="0" u="none" strike="noStrike" kern="0" cap="none" spc="0" normalizeH="0" noProof="0" dirty="0">
                <a:ln>
                  <a:noFill/>
                </a:ln>
                <a:solidFill>
                  <a:srgbClr val="000000"/>
                </a:solidFill>
                <a:effectLst/>
                <a:uLnTx/>
                <a:uFillTx/>
                <a:latin typeface="Arial"/>
                <a:cs typeface="Arial"/>
                <a:sym typeface="Arial"/>
              </a:rPr>
              <a:t> Associate </a:t>
            </a:r>
            <a:r>
              <a:rPr kumimoji="0" lang="en-IE" sz="2000" b="0" i="0" u="none" strike="noStrike" kern="0" cap="none" spc="0" normalizeH="0" baseline="0" noProof="0" dirty="0">
                <a:ln>
                  <a:noFill/>
                </a:ln>
                <a:solidFill>
                  <a:srgbClr val="000000"/>
                </a:solidFill>
                <a:effectLst/>
                <a:uLnTx/>
                <a:uFillTx/>
                <a:latin typeface="Arial"/>
                <a:cs typeface="Arial"/>
                <a:sym typeface="Arial"/>
              </a:rPr>
              <a:t>may use their creative practice as part of the consultative process with your school, they will not facilitate and deliver projects as artists </a:t>
            </a:r>
            <a:r>
              <a:rPr lang="en-IE" sz="2000" dirty="0">
                <a:solidFill>
                  <a:srgbClr val="000000"/>
                </a:solidFill>
              </a:rPr>
              <a:t>as part of the implementation of your Creative School Plan. </a:t>
            </a:r>
          </a:p>
          <a:p>
            <a:pPr marR="0" lvl="0" algn="ctr" defTabSz="914400" rtl="0" eaLnBrk="1" fontAlgn="base" latinLnBrk="0" hangingPunct="1">
              <a:lnSpc>
                <a:spcPct val="100000"/>
              </a:lnSpc>
              <a:spcBef>
                <a:spcPts val="0"/>
              </a:spcBef>
              <a:spcAft>
                <a:spcPts val="0"/>
              </a:spcAft>
              <a:buClr>
                <a:srgbClr val="000000"/>
              </a:buClr>
              <a:buSzTx/>
              <a:tabLst/>
              <a:defRPr/>
            </a:pPr>
            <a:endParaRPr lang="en-IE" sz="2000" dirty="0">
              <a:solidFill>
                <a:srgbClr val="000000"/>
              </a:solidFill>
            </a:endParaRPr>
          </a:p>
          <a:p>
            <a:pPr marR="0" lvl="0" algn="ctr" defTabSz="914400" rtl="0" eaLnBrk="1" fontAlgn="base" latinLnBrk="0" hangingPunct="1">
              <a:lnSpc>
                <a:spcPct val="100000"/>
              </a:lnSpc>
              <a:spcBef>
                <a:spcPts val="0"/>
              </a:spcBef>
              <a:spcAft>
                <a:spcPts val="0"/>
              </a:spcAft>
              <a:buClr>
                <a:srgbClr val="000000"/>
              </a:buClr>
              <a:buSzTx/>
              <a:tabLst/>
              <a:defRPr/>
            </a:pPr>
            <a:r>
              <a:rPr lang="en-IE" sz="2000" dirty="0">
                <a:solidFill>
                  <a:srgbClr val="000000"/>
                </a:solidFill>
              </a:rPr>
              <a:t>T</a:t>
            </a:r>
            <a:r>
              <a:rPr kumimoji="0" lang="en-IE" sz="2000" b="0" i="0" u="none" strike="noStrike" kern="0" cap="none" spc="0" normalizeH="0" baseline="0" noProof="0" dirty="0">
                <a:ln>
                  <a:noFill/>
                </a:ln>
                <a:solidFill>
                  <a:srgbClr val="000000"/>
                </a:solidFill>
                <a:effectLst/>
                <a:uLnTx/>
                <a:uFillTx/>
                <a:latin typeface="Arial"/>
                <a:cs typeface="Arial"/>
                <a:sym typeface="Arial"/>
              </a:rPr>
              <a:t>hey will however advise and help to identify others who can. </a:t>
            </a:r>
          </a:p>
          <a:p>
            <a:pPr marR="0" lvl="0" algn="l" defTabSz="914400" rtl="0" eaLnBrk="1" fontAlgn="base" latinLnBrk="0" hangingPunct="1">
              <a:lnSpc>
                <a:spcPct val="100000"/>
              </a:lnSpc>
              <a:spcBef>
                <a:spcPts val="0"/>
              </a:spcBef>
              <a:spcAft>
                <a:spcPts val="0"/>
              </a:spcAft>
              <a:buClr>
                <a:srgbClr val="000000"/>
              </a:buClr>
              <a:buSzTx/>
              <a:tabLst/>
              <a:defRPr/>
            </a:pPr>
            <a:endParaRPr lang="en-IE" sz="2000" dirty="0"/>
          </a:p>
        </p:txBody>
      </p:sp>
      <p:pic>
        <p:nvPicPr>
          <p:cNvPr id="8" name="Picture 7">
            <a:extLst>
              <a:ext uri="{FF2B5EF4-FFF2-40B4-BE49-F238E27FC236}">
                <a16:creationId xmlns:a16="http://schemas.microsoft.com/office/drawing/2014/main" id="{0B36E843-2FD6-4F4B-AFE8-FB3F5B8760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2408" y="3760648"/>
            <a:ext cx="3803257" cy="2852443"/>
          </a:xfrm>
          <a:prstGeom prst="rect">
            <a:avLst/>
          </a:prstGeom>
        </p:spPr>
      </p:pic>
    </p:spTree>
    <p:extLst>
      <p:ext uri="{BB962C8B-B14F-4D97-AF65-F5344CB8AC3E}">
        <p14:creationId xmlns:p14="http://schemas.microsoft.com/office/powerpoint/2010/main" val="2157536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checkerboard(across)">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checkerboard(across)">
                                      <p:cBhvr>
                                        <p:cTn id="12"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Creative Schools Week 2022</a:t>
            </a:r>
          </a:p>
        </p:txBody>
      </p:sp>
      <p:sp>
        <p:nvSpPr>
          <p:cNvPr id="4" name="Content Placeholder 3"/>
          <p:cNvSpPr txBox="1">
            <a:spLocks/>
          </p:cNvSpPr>
          <p:nvPr/>
        </p:nvSpPr>
        <p:spPr>
          <a:xfrm>
            <a:off x="467544" y="1556792"/>
            <a:ext cx="8424936"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GB" sz="2000" dirty="0"/>
          </a:p>
          <a:p>
            <a:pPr>
              <a:buFont typeface="Arial" panose="020B0604020202020204" pitchFamily="34" charset="0"/>
              <a:buChar char="•"/>
            </a:pPr>
            <a:endParaRPr lang="en-IE" kern="0" dirty="0"/>
          </a:p>
        </p:txBody>
      </p:sp>
      <p:pic>
        <p:nvPicPr>
          <p:cNvPr id="5" name="Picture 4"/>
          <p:cNvPicPr>
            <a:picLocks noChangeAspect="1"/>
          </p:cNvPicPr>
          <p:nvPr/>
        </p:nvPicPr>
        <p:blipFill>
          <a:blip r:embed="rId3"/>
          <a:stretch>
            <a:fillRect/>
          </a:stretch>
        </p:blipFill>
        <p:spPr>
          <a:xfrm>
            <a:off x="2808565" y="2477720"/>
            <a:ext cx="6082580" cy="4352345"/>
          </a:xfrm>
          <a:prstGeom prst="rect">
            <a:avLst/>
          </a:prstGeom>
        </p:spPr>
      </p:pic>
      <p:pic>
        <p:nvPicPr>
          <p:cNvPr id="6" name="Picture 5"/>
          <p:cNvPicPr>
            <a:picLocks noChangeAspect="1"/>
          </p:cNvPicPr>
          <p:nvPr/>
        </p:nvPicPr>
        <p:blipFill>
          <a:blip r:embed="rId4"/>
          <a:stretch>
            <a:fillRect/>
          </a:stretch>
        </p:blipFill>
        <p:spPr>
          <a:xfrm>
            <a:off x="108711" y="1362332"/>
            <a:ext cx="2877906" cy="2400780"/>
          </a:xfrm>
          <a:prstGeom prst="rect">
            <a:avLst/>
          </a:prstGeom>
        </p:spPr>
      </p:pic>
      <p:sp>
        <p:nvSpPr>
          <p:cNvPr id="8" name="TextBox 7">
            <a:extLst>
              <a:ext uri="{FF2B5EF4-FFF2-40B4-BE49-F238E27FC236}">
                <a16:creationId xmlns:a16="http://schemas.microsoft.com/office/drawing/2014/main" id="{1286B2D1-AD86-4D69-94C4-077A245AA1CF}"/>
              </a:ext>
            </a:extLst>
          </p:cNvPr>
          <p:cNvSpPr txBox="1"/>
          <p:nvPr/>
        </p:nvSpPr>
        <p:spPr>
          <a:xfrm>
            <a:off x="3778136" y="1452339"/>
            <a:ext cx="5112568" cy="1200329"/>
          </a:xfrm>
          <a:prstGeom prst="rect">
            <a:avLst/>
          </a:prstGeom>
          <a:solidFill>
            <a:srgbClr val="FF8001"/>
          </a:solidFill>
        </p:spPr>
        <p:txBody>
          <a:bodyPr wrap="square" rtlCol="0">
            <a:spAutoFit/>
          </a:bodyPr>
          <a:lstStyle/>
          <a:p>
            <a:r>
              <a:rPr lang="en-GB" b="1" dirty="0"/>
              <a:t>The opportunity to participate in national celebration events, such as Creative Schools Week</a:t>
            </a:r>
            <a:endParaRPr lang="en-GB" dirty="0"/>
          </a:p>
        </p:txBody>
      </p:sp>
    </p:spTree>
    <p:extLst>
      <p:ext uri="{BB962C8B-B14F-4D97-AF65-F5344CB8AC3E}">
        <p14:creationId xmlns:p14="http://schemas.microsoft.com/office/powerpoint/2010/main" val="17209196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EBFF9F1F-E35E-4C8F-9214-CBAC98303BC7}"/>
              </a:ext>
            </a:extLst>
          </p:cNvPr>
          <p:cNvSpPr>
            <a:spLocks noGrp="1"/>
          </p:cNvSpPr>
          <p:nvPr>
            <p:ph type="title"/>
          </p:nvPr>
        </p:nvSpPr>
        <p:spPr/>
        <p:txBody>
          <a:bodyPr/>
          <a:lstStyle/>
          <a:p>
            <a:r>
              <a:rPr lang="en-GB" dirty="0"/>
              <a:t>School Commitment</a:t>
            </a:r>
          </a:p>
        </p:txBody>
      </p:sp>
    </p:spTree>
    <p:extLst>
      <p:ext uri="{BB962C8B-B14F-4D97-AF65-F5344CB8AC3E}">
        <p14:creationId xmlns:p14="http://schemas.microsoft.com/office/powerpoint/2010/main" val="12882311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What commitment is required from schools? </a:t>
            </a:r>
          </a:p>
        </p:txBody>
      </p:sp>
      <p:sp>
        <p:nvSpPr>
          <p:cNvPr id="4" name="Content Placeholder 3"/>
          <p:cNvSpPr txBox="1">
            <a:spLocks/>
          </p:cNvSpPr>
          <p:nvPr/>
        </p:nvSpPr>
        <p:spPr>
          <a:xfrm>
            <a:off x="467544" y="1556792"/>
            <a:ext cx="4536504" cy="4104456"/>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defRPr/>
            </a:pPr>
            <a:endParaRPr lang="en-IE" kern="0" dirty="0"/>
          </a:p>
        </p:txBody>
      </p:sp>
      <p:pic>
        <p:nvPicPr>
          <p:cNvPr id="5" name="Picture 2">
            <a:extLst>
              <a:ext uri="{FF2B5EF4-FFF2-40B4-BE49-F238E27FC236}">
                <a16:creationId xmlns:a16="http://schemas.microsoft.com/office/drawing/2014/main" id="{637F971E-17CC-4454-AF33-D2FF757815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4049" y="1700808"/>
            <a:ext cx="4067944" cy="2169083"/>
          </a:xfrm>
          <a:prstGeom prst="rect">
            <a:avLst/>
          </a:prstGeom>
          <a:noFill/>
          <a:ln w="9525">
            <a:solidFill>
              <a:srgbClr val="000000"/>
            </a:solidFill>
            <a:miter lim="800000"/>
            <a:headEnd/>
            <a:tailEnd/>
          </a:ln>
          <a:extLst>
            <a:ext uri="{909E8E84-426E-40DD-AFC4-6F175D3DCCD1}">
              <a14:hiddenFill xmlns:a14="http://schemas.microsoft.com/office/drawing/2010/main">
                <a:solidFill>
                  <a:schemeClr val="accent1"/>
                </a:solidFill>
              </a14:hiddenFill>
            </a:ext>
          </a:extLst>
        </p:spPr>
      </p:pic>
      <p:sp>
        <p:nvSpPr>
          <p:cNvPr id="2" name="Rectangle 1">
            <a:extLst>
              <a:ext uri="{FF2B5EF4-FFF2-40B4-BE49-F238E27FC236}">
                <a16:creationId xmlns:a16="http://schemas.microsoft.com/office/drawing/2014/main" id="{A0BFE0E7-1D3F-4FA3-9674-EBFFF95C294B}"/>
              </a:ext>
            </a:extLst>
          </p:cNvPr>
          <p:cNvSpPr/>
          <p:nvPr/>
        </p:nvSpPr>
        <p:spPr>
          <a:xfrm>
            <a:off x="1" y="1556792"/>
            <a:ext cx="5004048" cy="5047536"/>
          </a:xfrm>
          <a:prstGeom prst="rect">
            <a:avLst/>
          </a:prstGeom>
        </p:spPr>
        <p:txBody>
          <a:bodyPr wrap="square">
            <a:spAutoFit/>
          </a:bodyPr>
          <a:lstStyle/>
          <a:p>
            <a:r>
              <a:rPr lang="en-GB" sz="2300" b="1" dirty="0">
                <a:solidFill>
                  <a:srgbClr val="000000"/>
                </a:solidFill>
                <a:latin typeface="Apercu Pro"/>
                <a:ea typeface="MS PGothic" pitchFamily="34" charset="-128"/>
              </a:rPr>
              <a:t>The commitment includes:</a:t>
            </a:r>
          </a:p>
          <a:p>
            <a:endParaRPr lang="en-GB" sz="2300" dirty="0">
              <a:solidFill>
                <a:srgbClr val="000000"/>
              </a:solidFill>
              <a:latin typeface="Apercu Pro"/>
              <a:ea typeface="MS PGothic" pitchFamily="34" charset="-128"/>
            </a:endParaRPr>
          </a:p>
          <a:p>
            <a:pPr marL="342900" indent="-342900">
              <a:buFont typeface="Arial" panose="020B0604020202020204" pitchFamily="34" charset="0"/>
              <a:buChar char="•"/>
            </a:pPr>
            <a:r>
              <a:rPr lang="en-GB" sz="2300" dirty="0">
                <a:solidFill>
                  <a:srgbClr val="000000"/>
                </a:solidFill>
                <a:latin typeface="Apercu Pro"/>
                <a:ea typeface="MS PGothic" pitchFamily="34" charset="-128"/>
              </a:rPr>
              <a:t>A willingness to mobilise the school community to engage with the Creative Schools initiative including school leaders, teachers and class groups.</a:t>
            </a:r>
          </a:p>
          <a:p>
            <a:pPr marL="342900" indent="-342900">
              <a:buFont typeface="Arial" panose="020B0604020202020204" pitchFamily="34" charset="0"/>
              <a:buChar char="•"/>
            </a:pPr>
            <a:r>
              <a:rPr lang="en-GB" sz="2300" dirty="0">
                <a:solidFill>
                  <a:srgbClr val="000000"/>
                </a:solidFill>
                <a:latin typeface="Apercu Pro"/>
                <a:ea typeface="MS PGothic" pitchFamily="34" charset="-128"/>
              </a:rPr>
              <a:t>Engaging with the process of designing, delivering and reporting on their Creative School Plan.</a:t>
            </a:r>
          </a:p>
          <a:p>
            <a:pPr marL="342900" indent="-342900">
              <a:buFont typeface="Arial" panose="020B0604020202020204" pitchFamily="34" charset="0"/>
              <a:buChar char="•"/>
            </a:pPr>
            <a:r>
              <a:rPr lang="en-GB" sz="2300" dirty="0">
                <a:solidFill>
                  <a:srgbClr val="000000"/>
                </a:solidFill>
                <a:latin typeface="Apercu Pro"/>
                <a:ea typeface="MS PGothic" pitchFamily="34" charset="-128"/>
              </a:rPr>
              <a:t>Giving children and young people a role in developing, implementing and evaluating the Creative School Plan.</a:t>
            </a:r>
          </a:p>
        </p:txBody>
      </p:sp>
    </p:spTree>
    <p:extLst>
      <p:ext uri="{BB962C8B-B14F-4D97-AF65-F5344CB8AC3E}">
        <p14:creationId xmlns:p14="http://schemas.microsoft.com/office/powerpoint/2010/main" val="185556999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IE" dirty="0">
                <a:latin typeface="Apercu Pro Black"/>
              </a:rPr>
              <a:t>Context, Objectives and Priorities</a:t>
            </a:r>
          </a:p>
        </p:txBody>
      </p:sp>
    </p:spTree>
    <p:extLst>
      <p:ext uri="{BB962C8B-B14F-4D97-AF65-F5344CB8AC3E}">
        <p14:creationId xmlns:p14="http://schemas.microsoft.com/office/powerpoint/2010/main" val="21088974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latin typeface="Apercu Pro Black"/>
              </a:rPr>
              <a:t>Context – Our Partners </a:t>
            </a:r>
            <a:endParaRPr lang="en-IE" dirty="0">
              <a:solidFill>
                <a:srgbClr val="FF0000"/>
              </a:solidFill>
              <a:latin typeface="Apercu Pro Black"/>
            </a:endParaRPr>
          </a:p>
        </p:txBody>
      </p:sp>
      <p:sp>
        <p:nvSpPr>
          <p:cNvPr id="4" name="Content Placeholder 3"/>
          <p:cNvSpPr txBox="1">
            <a:spLocks/>
          </p:cNvSpPr>
          <p:nvPr/>
        </p:nvSpPr>
        <p:spPr>
          <a:xfrm>
            <a:off x="107505" y="1556791"/>
            <a:ext cx="4392488" cy="2952329"/>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defRPr/>
            </a:pPr>
            <a:r>
              <a:rPr lang="en-IE" dirty="0"/>
              <a:t>Creative Schools is led by the Arts Council in partnership with the Department of Education and Skills and the Department of Tourism, Culture, Arts, Gaeltacht, Sport and Media</a:t>
            </a:r>
            <a:r>
              <a:rPr lang="en-GB" dirty="0"/>
              <a:t> </a:t>
            </a:r>
            <a:endParaRPr lang="en-IE" dirty="0"/>
          </a:p>
          <a:p>
            <a:pPr>
              <a:buFont typeface="Arial" panose="020B0604020202020204" pitchFamily="34" charset="0"/>
              <a:buChar char="•"/>
              <a:defRPr/>
            </a:pPr>
            <a:r>
              <a:rPr lang="en-IE" dirty="0"/>
              <a:t>Creative Schools is a flagship initiative of  Creative Ireland’s Creative Youth Plan.</a:t>
            </a:r>
          </a:p>
          <a:p>
            <a:pPr>
              <a:buFont typeface="Arial" panose="020B0604020202020204" pitchFamily="34" charset="0"/>
              <a:buChar char="•"/>
              <a:defRPr/>
            </a:pPr>
            <a:endParaRPr lang="en-IE" sz="1800" dirty="0"/>
          </a:p>
          <a:p>
            <a:pPr>
              <a:buFont typeface="Arial" panose="020B0604020202020204" pitchFamily="34" charset="0"/>
              <a:buChar char="•"/>
              <a:defRPr/>
            </a:pPr>
            <a:endParaRPr lang="en-IE" sz="1800" dirty="0"/>
          </a:p>
          <a:p>
            <a:pPr marL="0" indent="0" algn="ctr">
              <a:defRPr/>
            </a:pPr>
            <a:endParaRPr lang="en-GB" dirty="0"/>
          </a:p>
        </p:txBody>
      </p:sp>
      <p:pic>
        <p:nvPicPr>
          <p:cNvPr id="5" name="Picture 4" descr="H:\NEW ART SECTOR SUPPORT AND DEVELOPMENT\YPCE\CREATIVE SCHOOLS\Partnership Logos\AC_FUND_TheArts.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91880" y="6052135"/>
            <a:ext cx="1217672" cy="648072"/>
          </a:xfrm>
          <a:prstGeom prst="rect">
            <a:avLst/>
          </a:prstGeom>
          <a:noFill/>
          <a:ln>
            <a:noFill/>
          </a:ln>
        </p:spPr>
      </p:pic>
      <p:pic>
        <p:nvPicPr>
          <p:cNvPr id="6" name="Picture 5"/>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861391" y="6052135"/>
            <a:ext cx="2082924" cy="648072"/>
          </a:xfrm>
          <a:prstGeom prst="rect">
            <a:avLst/>
          </a:prstGeom>
          <a:noFill/>
          <a:ln>
            <a:noFill/>
          </a:ln>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4646" y="5876815"/>
            <a:ext cx="2302375" cy="923505"/>
          </a:xfrm>
          <a:prstGeom prst="rect">
            <a:avLst/>
          </a:prstGeom>
        </p:spPr>
      </p:pic>
      <p:pic>
        <p:nvPicPr>
          <p:cNvPr id="7" name="Picture 2" descr="H:\NEW ART SECTOR SUPPORT AND DEVELOPMENT\YPCE\CREATIVE SCHOOLS\CREATIVE SCHOOLS\COMMUNICATIONS\Image Bank\Images Launch Event Feb 2018\Cathy_Children_Jump.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41040" y="1754430"/>
            <a:ext cx="4563614" cy="30439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1631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Objectives and Priorities</a:t>
            </a:r>
          </a:p>
        </p:txBody>
      </p:sp>
      <p:sp>
        <p:nvSpPr>
          <p:cNvPr id="3" name="Content Placeholder 3"/>
          <p:cNvSpPr txBox="1">
            <a:spLocks/>
          </p:cNvSpPr>
          <p:nvPr/>
        </p:nvSpPr>
        <p:spPr>
          <a:xfrm>
            <a:off x="32926" y="1412776"/>
            <a:ext cx="5259154"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marL="0" indent="0"/>
            <a:endParaRPr lang="en-GB" sz="2300" dirty="0"/>
          </a:p>
        </p:txBody>
      </p:sp>
      <p:pic>
        <p:nvPicPr>
          <p:cNvPr id="3074" name="Picture 2" descr="H:\NEW ART SECTOR SUPPORT AND DEVELOPMENT\YPCE\CREATIVE SCHOOLS\CREATIVE SCHOOLS\NATIONAL CELEBRATION\2019\Flagship Images\Donegal\CreativeSchoolsBallybofey--3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56436" y="1789138"/>
            <a:ext cx="3454796" cy="248763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107504" y="1412776"/>
            <a:ext cx="5184576" cy="3662541"/>
          </a:xfrm>
          <a:prstGeom prst="rect">
            <a:avLst/>
          </a:prstGeom>
          <a:noFill/>
        </p:spPr>
        <p:txBody>
          <a:bodyPr wrap="square" rtlCol="0">
            <a:spAutoFit/>
          </a:bodyPr>
          <a:lstStyle/>
          <a:p>
            <a:r>
              <a:rPr lang="en-IE" sz="1800" b="1" dirty="0">
                <a:solidFill>
                  <a:srgbClr val="000000"/>
                </a:solidFill>
                <a:latin typeface="Apercu Pro"/>
              </a:rPr>
              <a:t>The Creative Schools Initiative:</a:t>
            </a:r>
          </a:p>
          <a:p>
            <a:endParaRPr lang="en-IE" sz="1800" b="1" dirty="0">
              <a:solidFill>
                <a:srgbClr val="000000"/>
              </a:solidFill>
              <a:latin typeface="Apercu Pro"/>
            </a:endParaRPr>
          </a:p>
          <a:p>
            <a:pPr marL="285750" indent="-285750">
              <a:buFont typeface="Arial" panose="020B0604020202020204" pitchFamily="34" charset="0"/>
              <a:buChar char="•"/>
            </a:pPr>
            <a:r>
              <a:rPr lang="en-IE" sz="1800" dirty="0">
                <a:solidFill>
                  <a:srgbClr val="000000"/>
                </a:solidFill>
                <a:latin typeface="Apercu Pro"/>
              </a:rPr>
              <a:t>Supports schools to put the arts and creativity at the heart of children’s and young people’s lives. </a:t>
            </a:r>
            <a:endParaRPr lang="en-US" sz="1800" dirty="0">
              <a:solidFill>
                <a:srgbClr val="000000"/>
              </a:solidFill>
              <a:latin typeface="Apercu Pro"/>
            </a:endParaRPr>
          </a:p>
          <a:p>
            <a:pPr marL="285750" indent="-285750">
              <a:buFont typeface="Arial" panose="020B0604020202020204" pitchFamily="34" charset="0"/>
              <a:buChar char="•"/>
            </a:pPr>
            <a:endParaRPr lang="en-US" sz="1800" dirty="0">
              <a:solidFill>
                <a:srgbClr val="000000"/>
              </a:solidFill>
              <a:latin typeface="Apercu Pro"/>
            </a:endParaRPr>
          </a:p>
          <a:p>
            <a:pPr marL="285750" indent="-285750">
              <a:buFont typeface="Arial" panose="020B0604020202020204" pitchFamily="34" charset="0"/>
              <a:buChar char="•"/>
            </a:pPr>
            <a:r>
              <a:rPr lang="en-US" sz="1800" dirty="0">
                <a:solidFill>
                  <a:srgbClr val="000000"/>
                </a:solidFill>
                <a:latin typeface="Apercu Pro"/>
              </a:rPr>
              <a:t>Embeds the arts and creativity in teaching and learning; nurturing learners’ sense of agency and self-worth, ensuring a positive experience and strong outcomes for children and young people. </a:t>
            </a:r>
          </a:p>
          <a:p>
            <a:pPr marL="285750" indent="-285750">
              <a:buFont typeface="Arial" panose="020B0604020202020204" pitchFamily="34" charset="0"/>
              <a:buChar char="•"/>
            </a:pPr>
            <a:endParaRPr lang="en-US" sz="1800" dirty="0">
              <a:solidFill>
                <a:srgbClr val="000000"/>
              </a:solidFill>
              <a:latin typeface="Apercu Pro"/>
            </a:endParaRPr>
          </a:p>
          <a:p>
            <a:endParaRPr lang="en-US" sz="1600" dirty="0"/>
          </a:p>
        </p:txBody>
      </p:sp>
      <p:sp>
        <p:nvSpPr>
          <p:cNvPr id="4" name="TextBox 3"/>
          <p:cNvSpPr txBox="1"/>
          <p:nvPr/>
        </p:nvSpPr>
        <p:spPr>
          <a:xfrm>
            <a:off x="107504" y="4797152"/>
            <a:ext cx="8784976" cy="1846659"/>
          </a:xfrm>
          <a:prstGeom prst="rect">
            <a:avLst/>
          </a:prstGeom>
          <a:noFill/>
        </p:spPr>
        <p:txBody>
          <a:bodyPr wrap="square" rtlCol="0">
            <a:spAutoFit/>
          </a:bodyPr>
          <a:lstStyle/>
          <a:p>
            <a:pPr marL="285750" lvl="0" indent="-285750">
              <a:buFont typeface="Arial" panose="020B0604020202020204" pitchFamily="34" charset="0"/>
              <a:buChar char="•"/>
            </a:pPr>
            <a:r>
              <a:rPr lang="en-US" sz="1800" dirty="0">
                <a:solidFill>
                  <a:srgbClr val="000000"/>
                </a:solidFill>
                <a:latin typeface="Apercu Pro"/>
              </a:rPr>
              <a:t>Stimulates additional ways of working in schools that reinforce the impact of creativity on children and young people’s learning, development and well-being. </a:t>
            </a:r>
          </a:p>
          <a:p>
            <a:pPr lvl="0"/>
            <a:endParaRPr lang="en-US" sz="1800" dirty="0">
              <a:solidFill>
                <a:srgbClr val="000000"/>
              </a:solidFill>
              <a:latin typeface="Apercu Pro"/>
            </a:endParaRPr>
          </a:p>
          <a:p>
            <a:pPr marL="285750" lvl="0" indent="-285750">
              <a:buFont typeface="Arial" panose="020B0604020202020204" pitchFamily="34" charset="0"/>
              <a:buChar char="•"/>
            </a:pPr>
            <a:r>
              <a:rPr lang="en-US" sz="1800" dirty="0">
                <a:solidFill>
                  <a:srgbClr val="000000"/>
                </a:solidFill>
                <a:latin typeface="Apercu Pro"/>
              </a:rPr>
              <a:t>Develops partnerships and mechanisms that enable sustained relationships between schools and the arts and cultural sectors. </a:t>
            </a:r>
          </a:p>
          <a:p>
            <a:endParaRPr lang="en-GB" dirty="0"/>
          </a:p>
        </p:txBody>
      </p:sp>
    </p:spTree>
    <p:extLst>
      <p:ext uri="{BB962C8B-B14F-4D97-AF65-F5344CB8AC3E}">
        <p14:creationId xmlns:p14="http://schemas.microsoft.com/office/powerpoint/2010/main" val="9385670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IE" dirty="0"/>
              <a:t>Objectives and Priorities</a:t>
            </a:r>
          </a:p>
        </p:txBody>
      </p:sp>
      <p:sp>
        <p:nvSpPr>
          <p:cNvPr id="3" name="Content Placeholder 3"/>
          <p:cNvSpPr txBox="1">
            <a:spLocks/>
          </p:cNvSpPr>
          <p:nvPr/>
        </p:nvSpPr>
        <p:spPr>
          <a:xfrm>
            <a:off x="467544" y="1556792"/>
            <a:ext cx="8352928"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IE" sz="2800" dirty="0"/>
          </a:p>
          <a:p>
            <a:pPr>
              <a:buFont typeface="Arial" panose="020B0604020202020204" pitchFamily="34" charset="0"/>
              <a:buChar char="•"/>
            </a:pPr>
            <a:endParaRPr lang="en-GB" dirty="0"/>
          </a:p>
        </p:txBody>
      </p:sp>
      <p:pic>
        <p:nvPicPr>
          <p:cNvPr id="4098" name="Picture 2" descr="H:\NEW ART SECTOR SUPPORT AND DEVELOPMENT\YPCE\CREATIVE SCHOOLS\CREATIVE SCHOOLS\NATIONAL CELEBRATION\2019\Flagship Images\Donegal\CreativeSchoolsBallybofey--3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22886" y="1530649"/>
            <a:ext cx="3897586" cy="247441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5120" y="1556792"/>
            <a:ext cx="4637956" cy="2123658"/>
          </a:xfrm>
          <a:prstGeom prst="rect">
            <a:avLst/>
          </a:prstGeom>
        </p:spPr>
        <p:txBody>
          <a:bodyPr wrap="square">
            <a:spAutoFit/>
          </a:bodyPr>
          <a:lstStyle/>
          <a:p>
            <a:pPr marL="342900" indent="-342900">
              <a:buFont typeface="Arial" panose="020B0604020202020204" pitchFamily="34" charset="0"/>
              <a:buChar char="•"/>
            </a:pPr>
            <a:r>
              <a:rPr lang="en-IE" sz="1800" b="1" dirty="0">
                <a:solidFill>
                  <a:srgbClr val="000000"/>
                </a:solidFill>
              </a:rPr>
              <a:t>The Creative Schools Initiative:</a:t>
            </a:r>
          </a:p>
          <a:p>
            <a:pPr lvl="0"/>
            <a:endParaRPr lang="en-IE" sz="1800" dirty="0">
              <a:solidFill>
                <a:srgbClr val="000000"/>
              </a:solidFill>
            </a:endParaRPr>
          </a:p>
          <a:p>
            <a:pPr marL="342900" lvl="0" indent="-342900">
              <a:buFont typeface="Arial" panose="020B0604020202020204" pitchFamily="34" charset="0"/>
              <a:buChar char="•"/>
            </a:pPr>
            <a:r>
              <a:rPr lang="en-GB" sz="1800" dirty="0">
                <a:solidFill>
                  <a:srgbClr val="000000"/>
                </a:solidFill>
              </a:rPr>
              <a:t>Provides creative ways to ensure that children and young people have a central role in the Creative Schools process and that their voices are heard.</a:t>
            </a:r>
          </a:p>
          <a:p>
            <a:pPr marL="285750" indent="-285750">
              <a:buFont typeface="Arial" panose="020B0604020202020204" pitchFamily="34" charset="0"/>
              <a:buChar char="•"/>
            </a:pPr>
            <a:endParaRPr lang="en-US" dirty="0">
              <a:solidFill>
                <a:srgbClr val="000000"/>
              </a:solidFill>
            </a:endParaRPr>
          </a:p>
        </p:txBody>
      </p:sp>
      <p:sp>
        <p:nvSpPr>
          <p:cNvPr id="5" name="TextBox 4"/>
          <p:cNvSpPr txBox="1"/>
          <p:nvPr/>
        </p:nvSpPr>
        <p:spPr>
          <a:xfrm>
            <a:off x="4521" y="3429000"/>
            <a:ext cx="4773340" cy="3600986"/>
          </a:xfrm>
          <a:prstGeom prst="rect">
            <a:avLst/>
          </a:prstGeom>
          <a:noFill/>
        </p:spPr>
        <p:txBody>
          <a:bodyPr wrap="square" rtlCol="0">
            <a:spAutoFit/>
          </a:bodyPr>
          <a:lstStyle/>
          <a:p>
            <a:pPr marL="285750" indent="-285750">
              <a:buFont typeface="Arial" panose="020B0604020202020204" pitchFamily="34" charset="0"/>
              <a:buChar char="•"/>
            </a:pPr>
            <a:r>
              <a:rPr lang="en-US" sz="1800" dirty="0">
                <a:solidFill>
                  <a:srgbClr val="000000"/>
                </a:solidFill>
              </a:rPr>
              <a:t>Empowers children and young people to develop, implement and evaluate arts and creative activity throughout their schools.</a:t>
            </a:r>
          </a:p>
          <a:p>
            <a:pPr marL="285750" indent="-285750">
              <a:buFont typeface="Arial" panose="020B0604020202020204" pitchFamily="34" charset="0"/>
              <a:buChar char="•"/>
            </a:pPr>
            <a:endParaRPr lang="en-US" sz="1800" dirty="0">
              <a:solidFill>
                <a:srgbClr val="000000"/>
              </a:solidFill>
            </a:endParaRPr>
          </a:p>
          <a:p>
            <a:pPr marL="285750" indent="-285750">
              <a:buFont typeface="Arial" panose="020B0604020202020204" pitchFamily="34" charset="0"/>
              <a:buChar char="•"/>
            </a:pPr>
            <a:r>
              <a:rPr lang="en-US" sz="1800" dirty="0">
                <a:solidFill>
                  <a:srgbClr val="000000"/>
                </a:solidFill>
              </a:rPr>
              <a:t>Provides opportunities for children and young people to build their artistic and creative skills; to communicate, collaborate, stimulate their imaginations, be inventive, and to harness their curiosity. </a:t>
            </a:r>
          </a:p>
          <a:p>
            <a:pPr marL="342900" lvl="0" indent="-342900">
              <a:buFont typeface="Arial" panose="020B0604020202020204" pitchFamily="34" charset="0"/>
              <a:buChar char="•"/>
            </a:pPr>
            <a:endParaRPr lang="en-GB" dirty="0">
              <a:solidFill>
                <a:srgbClr val="000000"/>
              </a:solidFill>
            </a:endParaRPr>
          </a:p>
          <a:p>
            <a:endParaRPr lang="en-GB" dirty="0"/>
          </a:p>
        </p:txBody>
      </p:sp>
      <p:pic>
        <p:nvPicPr>
          <p:cNvPr id="6" name="Picture 5"/>
          <p:cNvPicPr>
            <a:picLocks noChangeAspect="1"/>
          </p:cNvPicPr>
          <p:nvPr/>
        </p:nvPicPr>
        <p:blipFill>
          <a:blip r:embed="rId4"/>
          <a:stretch>
            <a:fillRect/>
          </a:stretch>
        </p:blipFill>
        <p:spPr>
          <a:xfrm>
            <a:off x="4889477" y="4193005"/>
            <a:ext cx="3930995" cy="2620664"/>
          </a:xfrm>
          <a:prstGeom prst="rect">
            <a:avLst/>
          </a:prstGeom>
        </p:spPr>
      </p:pic>
    </p:spTree>
    <p:extLst>
      <p:ext uri="{BB962C8B-B14F-4D97-AF65-F5344CB8AC3E}">
        <p14:creationId xmlns:p14="http://schemas.microsoft.com/office/powerpoint/2010/main" val="3549779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Creative Schools: a whole-school developmental process </a:t>
            </a:r>
            <a:endParaRPr lang="en-IE" dirty="0"/>
          </a:p>
        </p:txBody>
      </p:sp>
      <p:graphicFrame>
        <p:nvGraphicFramePr>
          <p:cNvPr id="7" name="Content Placeholder 6"/>
          <p:cNvGraphicFramePr>
            <a:graphicFrameLocks noGrp="1"/>
          </p:cNvGraphicFramePr>
          <p:nvPr>
            <p:ph idx="1"/>
            <p:extLst>
              <p:ext uri="{D42A27DB-BD31-4B8C-83A1-F6EECF244321}">
                <p14:modId xmlns:p14="http://schemas.microsoft.com/office/powerpoint/2010/main" val="1307653603"/>
              </p:ext>
            </p:extLst>
          </p:nvPr>
        </p:nvGraphicFramePr>
        <p:xfrm>
          <a:off x="468313" y="1557338"/>
          <a:ext cx="8424862" cy="504031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Content Placeholder 3"/>
          <p:cNvSpPr txBox="1">
            <a:spLocks/>
          </p:cNvSpPr>
          <p:nvPr/>
        </p:nvSpPr>
        <p:spPr>
          <a:xfrm>
            <a:off x="467544" y="1556792"/>
            <a:ext cx="8352928"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IE" sz="2800" dirty="0"/>
          </a:p>
          <a:p>
            <a:pPr>
              <a:buFont typeface="Arial" panose="020B0604020202020204" pitchFamily="34" charset="0"/>
              <a:buChar char="•"/>
            </a:pPr>
            <a:endParaRPr lang="en-GB" dirty="0"/>
          </a:p>
        </p:txBody>
      </p:sp>
      <p:sp>
        <p:nvSpPr>
          <p:cNvPr id="5" name="TextBox 4"/>
          <p:cNvSpPr txBox="1"/>
          <p:nvPr/>
        </p:nvSpPr>
        <p:spPr>
          <a:xfrm>
            <a:off x="0" y="4392162"/>
            <a:ext cx="9030444" cy="830997"/>
          </a:xfrm>
          <a:prstGeom prst="rect">
            <a:avLst/>
          </a:prstGeom>
          <a:noFill/>
        </p:spPr>
        <p:txBody>
          <a:bodyPr wrap="square" rtlCol="0">
            <a:spAutoFit/>
          </a:bodyPr>
          <a:lstStyle/>
          <a:p>
            <a:pPr marL="342900" lvl="0" indent="-342900">
              <a:buFont typeface="Arial" panose="020B0604020202020204" pitchFamily="34" charset="0"/>
              <a:buChar char="•"/>
            </a:pPr>
            <a:endParaRPr lang="en-GB" dirty="0">
              <a:solidFill>
                <a:srgbClr val="000000"/>
              </a:solidFill>
            </a:endParaRPr>
          </a:p>
          <a:p>
            <a:endParaRPr lang="en-GB" dirty="0"/>
          </a:p>
        </p:txBody>
      </p:sp>
      <p:sp>
        <p:nvSpPr>
          <p:cNvPr id="9" name="TextBox 8"/>
          <p:cNvSpPr txBox="1"/>
          <p:nvPr/>
        </p:nvSpPr>
        <p:spPr>
          <a:xfrm>
            <a:off x="2051720" y="2294462"/>
            <a:ext cx="504056" cy="584775"/>
          </a:xfrm>
          <a:prstGeom prst="rect">
            <a:avLst/>
          </a:prstGeom>
          <a:solidFill>
            <a:srgbClr val="CEE1FE"/>
          </a:solidFill>
        </p:spPr>
        <p:txBody>
          <a:bodyPr wrap="square" rtlCol="0">
            <a:spAutoFit/>
          </a:bodyPr>
          <a:lstStyle/>
          <a:p>
            <a:r>
              <a:rPr lang="en-US" sz="3200" b="1" dirty="0">
                <a:solidFill>
                  <a:schemeClr val="bg2"/>
                </a:solidFill>
              </a:rPr>
              <a:t>1</a:t>
            </a:r>
            <a:endParaRPr lang="en-IE" sz="3200" b="1" dirty="0">
              <a:solidFill>
                <a:schemeClr val="bg2"/>
              </a:solidFill>
            </a:endParaRPr>
          </a:p>
        </p:txBody>
      </p:sp>
      <p:sp>
        <p:nvSpPr>
          <p:cNvPr id="11" name="TextBox 10"/>
          <p:cNvSpPr txBox="1"/>
          <p:nvPr/>
        </p:nvSpPr>
        <p:spPr>
          <a:xfrm>
            <a:off x="6697936" y="2146091"/>
            <a:ext cx="413196" cy="584775"/>
          </a:xfrm>
          <a:prstGeom prst="rect">
            <a:avLst/>
          </a:prstGeom>
          <a:solidFill>
            <a:srgbClr val="CEE1FE"/>
          </a:solidFill>
        </p:spPr>
        <p:txBody>
          <a:bodyPr wrap="square" rtlCol="0">
            <a:spAutoFit/>
          </a:bodyPr>
          <a:lstStyle/>
          <a:p>
            <a:r>
              <a:rPr lang="en-US" sz="3200" b="1" dirty="0">
                <a:solidFill>
                  <a:schemeClr val="bg2"/>
                </a:solidFill>
              </a:rPr>
              <a:t>2</a:t>
            </a:r>
            <a:endParaRPr lang="en-IE" sz="3200" b="1" dirty="0">
              <a:solidFill>
                <a:schemeClr val="bg2"/>
              </a:solidFill>
            </a:endParaRPr>
          </a:p>
        </p:txBody>
      </p:sp>
      <p:sp>
        <p:nvSpPr>
          <p:cNvPr id="12" name="TextBox 11"/>
          <p:cNvSpPr txBox="1"/>
          <p:nvPr/>
        </p:nvSpPr>
        <p:spPr>
          <a:xfrm>
            <a:off x="5661324" y="6145212"/>
            <a:ext cx="360040" cy="584775"/>
          </a:xfrm>
          <a:prstGeom prst="rect">
            <a:avLst/>
          </a:prstGeom>
          <a:solidFill>
            <a:srgbClr val="CEE1FE"/>
          </a:solidFill>
        </p:spPr>
        <p:txBody>
          <a:bodyPr wrap="square" rtlCol="0">
            <a:spAutoFit/>
          </a:bodyPr>
          <a:lstStyle/>
          <a:p>
            <a:r>
              <a:rPr lang="en-US" sz="3200" b="1" dirty="0">
                <a:solidFill>
                  <a:schemeClr val="bg2"/>
                </a:solidFill>
              </a:rPr>
              <a:t>3</a:t>
            </a:r>
            <a:endParaRPr lang="en-IE" sz="3200" b="1" dirty="0">
              <a:solidFill>
                <a:schemeClr val="bg2"/>
              </a:solidFill>
            </a:endParaRPr>
          </a:p>
        </p:txBody>
      </p:sp>
      <p:sp>
        <p:nvSpPr>
          <p:cNvPr id="15" name="Right Arrow 14"/>
          <p:cNvSpPr/>
          <p:nvPr/>
        </p:nvSpPr>
        <p:spPr bwMode="auto">
          <a:xfrm rot="1918409">
            <a:off x="5592603" y="1696788"/>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17" name="Right Arrow 16"/>
          <p:cNvSpPr/>
          <p:nvPr/>
        </p:nvSpPr>
        <p:spPr bwMode="auto">
          <a:xfrm rot="7700947">
            <a:off x="6183134" y="5402431"/>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22" name="Right Arrow 21"/>
          <p:cNvSpPr/>
          <p:nvPr/>
        </p:nvSpPr>
        <p:spPr bwMode="auto">
          <a:xfrm rot="19871872">
            <a:off x="2694408" y="1720194"/>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23" name="Right Arrow 22"/>
          <p:cNvSpPr/>
          <p:nvPr/>
        </p:nvSpPr>
        <p:spPr bwMode="auto">
          <a:xfrm rot="12282731">
            <a:off x="3059832" y="6163964"/>
            <a:ext cx="1029604" cy="412624"/>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
        <p:nvSpPr>
          <p:cNvPr id="4" name="Right Arrow 3"/>
          <p:cNvSpPr/>
          <p:nvPr/>
        </p:nvSpPr>
        <p:spPr bwMode="auto">
          <a:xfrm>
            <a:off x="611560" y="1772816"/>
            <a:ext cx="45719" cy="45719"/>
          </a:xfrm>
          <a:prstGeom prst="rightArrow">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IE"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endParaRPr>
          </a:p>
        </p:txBody>
      </p:sp>
    </p:spTree>
    <p:extLst>
      <p:ext uri="{BB962C8B-B14F-4D97-AF65-F5344CB8AC3E}">
        <p14:creationId xmlns:p14="http://schemas.microsoft.com/office/powerpoint/2010/main" val="10528582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891B9A0-D2C6-4994-A6D2-107DA7155D77}"/>
              </a:ext>
            </a:extLst>
          </p:cNvPr>
          <p:cNvSpPr>
            <a:spLocks noGrp="1"/>
          </p:cNvSpPr>
          <p:nvPr>
            <p:ph type="title"/>
          </p:nvPr>
        </p:nvSpPr>
        <p:spPr/>
        <p:txBody>
          <a:bodyPr/>
          <a:lstStyle/>
          <a:p>
            <a:r>
              <a:rPr lang="en-GB" dirty="0"/>
              <a:t>What supports do Creative Schools receive?</a:t>
            </a:r>
          </a:p>
        </p:txBody>
      </p:sp>
    </p:spTree>
    <p:extLst>
      <p:ext uri="{BB962C8B-B14F-4D97-AF65-F5344CB8AC3E}">
        <p14:creationId xmlns:p14="http://schemas.microsoft.com/office/powerpoint/2010/main" val="39367545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IE" dirty="0"/>
              <a:t>What support will Creative Schools receive?</a:t>
            </a:r>
          </a:p>
        </p:txBody>
      </p:sp>
      <p:sp>
        <p:nvSpPr>
          <p:cNvPr id="4" name="Content Placeholder 3"/>
          <p:cNvSpPr txBox="1">
            <a:spLocks/>
          </p:cNvSpPr>
          <p:nvPr/>
        </p:nvSpPr>
        <p:spPr>
          <a:xfrm>
            <a:off x="467544" y="1556792"/>
            <a:ext cx="8424936" cy="5040560"/>
          </a:xfrm>
          <a:prstGeom prst="rect">
            <a:avLst/>
          </a:prstGeom>
        </p:spPr>
        <p:txBody>
          <a:bodyPr/>
          <a:lstStyle>
            <a:lvl1pPr marL="342900" indent="-342900" algn="l" defTabSz="912813" rtl="0" eaLnBrk="1" fontAlgn="base" hangingPunct="1">
              <a:spcBef>
                <a:spcPct val="20000"/>
              </a:spcBef>
              <a:spcAft>
                <a:spcPct val="0"/>
              </a:spcAft>
              <a:buSzPct val="95000"/>
              <a:defRPr sz="2400">
                <a:solidFill>
                  <a:srgbClr val="000000"/>
                </a:solidFill>
                <a:latin typeface="Apercu Pro"/>
                <a:ea typeface="MS PGothic" pitchFamily="34" charset="-128"/>
                <a:cs typeface="Geneva" charset="0"/>
              </a:defRPr>
            </a:lvl1pPr>
            <a:lvl2pPr marL="741363" indent="-284163" algn="l" defTabSz="912813" rtl="0" eaLnBrk="1" fontAlgn="base" hangingPunct="1">
              <a:spcBef>
                <a:spcPct val="20000"/>
              </a:spcBef>
              <a:spcAft>
                <a:spcPct val="0"/>
              </a:spcAft>
              <a:buSzPct val="95000"/>
              <a:buFont typeface="Times" charset="0"/>
              <a:buChar char="–"/>
              <a:defRPr sz="2600">
                <a:solidFill>
                  <a:srgbClr val="FCDE8D"/>
                </a:solidFill>
                <a:latin typeface="ITCFranklinGothic LT Book" charset="0"/>
                <a:ea typeface="Geneva" charset="0"/>
                <a:cs typeface="Geneva" charset="0"/>
              </a:defRPr>
            </a:lvl2pPr>
            <a:lvl3pPr marL="360000" indent="-228600" algn="l" defTabSz="912813" rtl="0" eaLnBrk="1" fontAlgn="base" hangingPunct="1">
              <a:spcBef>
                <a:spcPct val="20000"/>
              </a:spcBef>
              <a:spcAft>
                <a:spcPct val="0"/>
              </a:spcAft>
              <a:buClr>
                <a:srgbClr val="919191"/>
              </a:buClr>
              <a:buSzPct val="100000"/>
              <a:buFont typeface="Times" charset="0"/>
              <a:buChar char="•"/>
              <a:defRPr sz="2100">
                <a:solidFill>
                  <a:srgbClr val="000000"/>
                </a:solidFill>
                <a:latin typeface="Apercu Pro"/>
                <a:ea typeface="Geneva" pitchFamily="-8" charset="-128"/>
                <a:cs typeface="Geneva" charset="0"/>
              </a:defRPr>
            </a:lvl3pPr>
            <a:lvl4pPr marL="720000" indent="-228600" algn="l" defTabSz="912813" rtl="0" eaLnBrk="1" fontAlgn="base" hangingPunct="1">
              <a:spcBef>
                <a:spcPct val="20000"/>
              </a:spcBef>
              <a:spcAft>
                <a:spcPct val="0"/>
              </a:spcAft>
              <a:buClr>
                <a:srgbClr val="919191"/>
              </a:buClr>
              <a:buSzPct val="100000"/>
              <a:buFont typeface="Times" charset="0"/>
              <a:buChar char="•"/>
              <a:defRPr sz="2000" i="1">
                <a:solidFill>
                  <a:srgbClr val="000000"/>
                </a:solidFill>
                <a:latin typeface="Apercu Pro"/>
                <a:ea typeface="Geneva" pitchFamily="-8" charset="-128"/>
                <a:cs typeface="Geneva" charset="0"/>
              </a:defRPr>
            </a:lvl4pPr>
            <a:lvl5pPr marL="1080000" indent="-228600" algn="l" defTabSz="912813" rtl="0" eaLnBrk="1" fontAlgn="base" hangingPunct="1">
              <a:spcBef>
                <a:spcPct val="20000"/>
              </a:spcBef>
              <a:spcAft>
                <a:spcPct val="0"/>
              </a:spcAft>
              <a:buClr>
                <a:schemeClr val="tx1"/>
              </a:buClr>
              <a:buSzPct val="100000"/>
              <a:buFont typeface="Times" charset="0"/>
              <a:buChar char="•"/>
              <a:defRPr sz="2000">
                <a:solidFill>
                  <a:srgbClr val="919191"/>
                </a:solidFill>
                <a:latin typeface="Apercu Pro"/>
                <a:ea typeface="Geneva" pitchFamily="-8" charset="-128"/>
                <a:cs typeface="Geneva" charset="0"/>
              </a:defRPr>
            </a:lvl5pPr>
            <a:lvl6pPr marL="2248948"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6pPr>
            <a:lvl7pPr marL="2440972"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7pPr>
            <a:lvl8pPr marL="2632996"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8pPr>
            <a:lvl9pPr marL="2825020" indent="-228695" algn="l" defTabSz="914114" rtl="0" eaLnBrk="1" fontAlgn="base" hangingPunct="1">
              <a:spcBef>
                <a:spcPct val="20000"/>
              </a:spcBef>
              <a:spcAft>
                <a:spcPct val="0"/>
              </a:spcAft>
              <a:buSzPct val="95000"/>
              <a:buFont typeface="Times" pitchFamily="-28" charset="0"/>
              <a:buChar char="•"/>
              <a:defRPr sz="1800">
                <a:solidFill>
                  <a:schemeClr val="tx1"/>
                </a:solidFill>
                <a:latin typeface="ITCFranklinGothic LT Book" charset="0"/>
                <a:ea typeface="+mn-ea"/>
              </a:defRPr>
            </a:lvl9pPr>
          </a:lstStyle>
          <a:p>
            <a:pPr>
              <a:buFont typeface="Arial" panose="020B0604020202020204" pitchFamily="34" charset="0"/>
              <a:buChar char="•"/>
            </a:pPr>
            <a:endParaRPr lang="en-GB" sz="2000" dirty="0"/>
          </a:p>
          <a:p>
            <a:pPr>
              <a:buFont typeface="Arial" panose="020B0604020202020204" pitchFamily="34" charset="0"/>
              <a:buChar char="•"/>
            </a:pPr>
            <a:endParaRPr lang="en-IE" kern="0" dirty="0"/>
          </a:p>
        </p:txBody>
      </p:sp>
      <p:sp>
        <p:nvSpPr>
          <p:cNvPr id="2" name="TextBox 1">
            <a:extLst>
              <a:ext uri="{FF2B5EF4-FFF2-40B4-BE49-F238E27FC236}">
                <a16:creationId xmlns:a16="http://schemas.microsoft.com/office/drawing/2014/main" id="{1286B2D1-AD86-4D69-94C4-077A245AA1CF}"/>
              </a:ext>
            </a:extLst>
          </p:cNvPr>
          <p:cNvSpPr txBox="1"/>
          <p:nvPr/>
        </p:nvSpPr>
        <p:spPr>
          <a:xfrm>
            <a:off x="283771" y="1420784"/>
            <a:ext cx="4680520" cy="2677656"/>
          </a:xfrm>
          <a:prstGeom prst="rect">
            <a:avLst/>
          </a:prstGeom>
          <a:solidFill>
            <a:srgbClr val="FF8001"/>
          </a:solidFill>
        </p:spPr>
        <p:txBody>
          <a:bodyPr wrap="square" rtlCol="0">
            <a:spAutoFit/>
          </a:bodyPr>
          <a:lstStyle/>
          <a:p>
            <a:r>
              <a:rPr lang="en-GB" b="1" dirty="0"/>
              <a:t> Up to 9 days</a:t>
            </a:r>
            <a:r>
              <a:rPr lang="en-GB" dirty="0"/>
              <a:t> of support from a Creative Associate each year for 2 years.</a:t>
            </a:r>
            <a:br>
              <a:rPr lang="en-GB" dirty="0"/>
            </a:br>
            <a:r>
              <a:rPr lang="en-GB" dirty="0"/>
              <a:t>The Arts Council contracts and pays the CA.</a:t>
            </a:r>
          </a:p>
          <a:p>
            <a:r>
              <a:rPr lang="en-GB" dirty="0"/>
              <a:t>The total value of this is over two years is </a:t>
            </a:r>
            <a:r>
              <a:rPr lang="en-GB" b="1" dirty="0"/>
              <a:t>€5,400  </a:t>
            </a:r>
            <a:endParaRPr lang="en-GB" dirty="0"/>
          </a:p>
        </p:txBody>
      </p:sp>
      <p:sp>
        <p:nvSpPr>
          <p:cNvPr id="7" name="TextBox 6">
            <a:extLst>
              <a:ext uri="{FF2B5EF4-FFF2-40B4-BE49-F238E27FC236}">
                <a16:creationId xmlns:a16="http://schemas.microsoft.com/office/drawing/2014/main" id="{CF1C2001-AA4A-4B89-B141-3D67997991A8}"/>
              </a:ext>
            </a:extLst>
          </p:cNvPr>
          <p:cNvSpPr txBox="1"/>
          <p:nvPr/>
        </p:nvSpPr>
        <p:spPr>
          <a:xfrm>
            <a:off x="283771" y="4370328"/>
            <a:ext cx="4288229" cy="1938992"/>
          </a:xfrm>
          <a:prstGeom prst="rect">
            <a:avLst/>
          </a:prstGeom>
          <a:solidFill>
            <a:schemeClr val="accent1">
              <a:lumMod val="50000"/>
            </a:schemeClr>
          </a:solidFill>
        </p:spPr>
        <p:txBody>
          <a:bodyPr wrap="square" rtlCol="0">
            <a:spAutoFit/>
          </a:bodyPr>
          <a:lstStyle/>
          <a:p>
            <a:r>
              <a:rPr lang="en-GB" b="1" dirty="0"/>
              <a:t>€4,000 </a:t>
            </a:r>
          </a:p>
          <a:p>
            <a:r>
              <a:rPr lang="en-GB" dirty="0"/>
              <a:t>Once-off grant to implement your plans over two school years - 2022-23 and 2023-24.</a:t>
            </a:r>
            <a:br>
              <a:rPr lang="en-GB" dirty="0"/>
            </a:br>
            <a:r>
              <a:rPr lang="en-GB" dirty="0"/>
              <a:t> </a:t>
            </a:r>
          </a:p>
        </p:txBody>
      </p:sp>
      <p:sp>
        <p:nvSpPr>
          <p:cNvPr id="8" name="TextBox 7">
            <a:extLst>
              <a:ext uri="{FF2B5EF4-FFF2-40B4-BE49-F238E27FC236}">
                <a16:creationId xmlns:a16="http://schemas.microsoft.com/office/drawing/2014/main" id="{87C57B1E-0193-4F96-8035-DDA7C0A6950D}"/>
              </a:ext>
            </a:extLst>
          </p:cNvPr>
          <p:cNvSpPr txBox="1"/>
          <p:nvPr/>
        </p:nvSpPr>
        <p:spPr>
          <a:xfrm>
            <a:off x="4837604" y="4408217"/>
            <a:ext cx="4071240" cy="1200329"/>
          </a:xfrm>
          <a:prstGeom prst="rect">
            <a:avLst/>
          </a:prstGeom>
          <a:noFill/>
          <a:ln w="41275">
            <a:solidFill>
              <a:srgbClr val="4D3B6E"/>
            </a:solidFill>
          </a:ln>
        </p:spPr>
        <p:txBody>
          <a:bodyPr wrap="square" lIns="91440" tIns="45720" rIns="91440" bIns="45720" rtlCol="0" anchor="t">
            <a:spAutoFit/>
          </a:bodyPr>
          <a:lstStyle/>
          <a:p>
            <a:r>
              <a:rPr lang="en-GB" dirty="0">
                <a:solidFill>
                  <a:srgbClr val="000000"/>
                </a:solidFill>
                <a:latin typeface="Lucida Grande"/>
                <a:ea typeface="MS PGothic"/>
              </a:rPr>
              <a:t>Training and networking opportunities for the  School Coordinator</a:t>
            </a:r>
          </a:p>
        </p:txBody>
      </p:sp>
      <p:pic>
        <p:nvPicPr>
          <p:cNvPr id="5" name="Picture 4"/>
          <p:cNvPicPr>
            <a:picLocks noChangeAspect="1"/>
          </p:cNvPicPr>
          <p:nvPr/>
        </p:nvPicPr>
        <p:blipFill>
          <a:blip r:embed="rId3"/>
          <a:stretch>
            <a:fillRect/>
          </a:stretch>
        </p:blipFill>
        <p:spPr>
          <a:xfrm>
            <a:off x="5148064" y="1479977"/>
            <a:ext cx="3838136" cy="2559269"/>
          </a:xfrm>
          <a:prstGeom prst="rect">
            <a:avLst/>
          </a:prstGeom>
        </p:spPr>
      </p:pic>
    </p:spTree>
    <p:extLst>
      <p:ext uri="{BB962C8B-B14F-4D97-AF65-F5344CB8AC3E}">
        <p14:creationId xmlns:p14="http://schemas.microsoft.com/office/powerpoint/2010/main" val="3667201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F9D95-2057-7748-8153-DD336117A983}"/>
              </a:ext>
            </a:extLst>
          </p:cNvPr>
          <p:cNvSpPr>
            <a:spLocks noGrp="1"/>
          </p:cNvSpPr>
          <p:nvPr>
            <p:ph type="title"/>
          </p:nvPr>
        </p:nvSpPr>
        <p:spPr/>
        <p:txBody>
          <a:bodyPr/>
          <a:lstStyle/>
          <a:p>
            <a:r>
              <a:rPr lang="en-US" dirty="0"/>
              <a:t>Understanding the role of the Creative Associate </a:t>
            </a:r>
          </a:p>
        </p:txBody>
      </p:sp>
      <p:pic>
        <p:nvPicPr>
          <p:cNvPr id="4" name="Picture 3">
            <a:extLst>
              <a:ext uri="{FF2B5EF4-FFF2-40B4-BE49-F238E27FC236}">
                <a16:creationId xmlns:a16="http://schemas.microsoft.com/office/drawing/2014/main" id="{94C65739-0D75-904D-A3C8-2F6FC7DB31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779" y="1380499"/>
            <a:ext cx="9117221" cy="5477501"/>
          </a:xfrm>
          <a:prstGeom prst="rect">
            <a:avLst/>
          </a:prstGeom>
        </p:spPr>
      </p:pic>
      <p:sp>
        <p:nvSpPr>
          <p:cNvPr id="5" name="TextBox 4">
            <a:extLst>
              <a:ext uri="{FF2B5EF4-FFF2-40B4-BE49-F238E27FC236}">
                <a16:creationId xmlns:a16="http://schemas.microsoft.com/office/drawing/2014/main" id="{0F25C5E7-20FC-CF40-B913-91FF4AEE326D}"/>
              </a:ext>
            </a:extLst>
          </p:cNvPr>
          <p:cNvSpPr txBox="1"/>
          <p:nvPr/>
        </p:nvSpPr>
        <p:spPr>
          <a:xfrm>
            <a:off x="2550868" y="1668131"/>
            <a:ext cx="3244751" cy="1077218"/>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 Creative Associate is there to help, support and advise you at all stages of the Creative Schools journey</a:t>
            </a:r>
          </a:p>
        </p:txBody>
      </p:sp>
      <p:sp>
        <p:nvSpPr>
          <p:cNvPr id="7" name="TextBox 6">
            <a:extLst>
              <a:ext uri="{FF2B5EF4-FFF2-40B4-BE49-F238E27FC236}">
                <a16:creationId xmlns:a16="http://schemas.microsoft.com/office/drawing/2014/main" id="{0EA91C8F-CBA7-F547-A265-31DE5ACEDA57}"/>
              </a:ext>
            </a:extLst>
          </p:cNvPr>
          <p:cNvSpPr txBox="1"/>
          <p:nvPr/>
        </p:nvSpPr>
        <p:spPr>
          <a:xfrm>
            <a:off x="5573043" y="5515492"/>
            <a:ext cx="3244751" cy="830997"/>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will support </a:t>
            </a:r>
            <a:r>
              <a:rPr lang="en-US" sz="1600" noProof="0" dirty="0">
                <a:solidFill>
                  <a:srgbClr val="FFFFFF"/>
                </a:solidFill>
              </a:rPr>
              <a:t>you to </a:t>
            </a:r>
            <a:r>
              <a:rPr kumimoji="0" lang="en-US" sz="1600" b="0" i="0" u="none" strike="noStrike" kern="0" cap="none" spc="0" normalizeH="0" baseline="0" noProof="0" dirty="0">
                <a:ln>
                  <a:noFill/>
                </a:ln>
                <a:solidFill>
                  <a:srgbClr val="FFFFFF"/>
                </a:solidFill>
                <a:effectLst/>
                <a:uLnTx/>
                <a:uFillTx/>
                <a:latin typeface="Arial"/>
                <a:cs typeface="Arial"/>
                <a:sym typeface="Arial"/>
              </a:rPr>
              <a:t>put the arts and creativity at the heart of your school community  </a:t>
            </a:r>
          </a:p>
        </p:txBody>
      </p:sp>
      <p:sp>
        <p:nvSpPr>
          <p:cNvPr id="8" name="TextBox 7">
            <a:extLst>
              <a:ext uri="{FF2B5EF4-FFF2-40B4-BE49-F238E27FC236}">
                <a16:creationId xmlns:a16="http://schemas.microsoft.com/office/drawing/2014/main" id="{DCA288C0-2B0A-044A-8A67-7BC0EF28E2D8}"/>
              </a:ext>
            </a:extLst>
          </p:cNvPr>
          <p:cNvSpPr txBox="1"/>
          <p:nvPr/>
        </p:nvSpPr>
        <p:spPr>
          <a:xfrm>
            <a:off x="515643" y="5392381"/>
            <a:ext cx="3657600" cy="1077218"/>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have specialist knowledge in arts and education and will help deepen the expertise that is already in the school </a:t>
            </a:r>
          </a:p>
        </p:txBody>
      </p:sp>
      <p:sp>
        <p:nvSpPr>
          <p:cNvPr id="10" name="TextBox 9">
            <a:extLst>
              <a:ext uri="{FF2B5EF4-FFF2-40B4-BE49-F238E27FC236}">
                <a16:creationId xmlns:a16="http://schemas.microsoft.com/office/drawing/2014/main" id="{1B01CEF6-90A9-FB4B-907D-3CFA51D3E79E}"/>
              </a:ext>
            </a:extLst>
          </p:cNvPr>
          <p:cNvSpPr txBox="1"/>
          <p:nvPr/>
        </p:nvSpPr>
        <p:spPr>
          <a:xfrm>
            <a:off x="5847657" y="3095768"/>
            <a:ext cx="2970137" cy="830997"/>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are a critical</a:t>
            </a:r>
            <a:r>
              <a:rPr kumimoji="0" lang="en-US" sz="1600" b="0" i="0" u="none" strike="noStrike" kern="0" cap="none" spc="0" normalizeH="0" noProof="0" dirty="0">
                <a:ln>
                  <a:noFill/>
                </a:ln>
                <a:solidFill>
                  <a:srgbClr val="FFFFFF"/>
                </a:solidFill>
                <a:effectLst/>
                <a:uLnTx/>
                <a:uFillTx/>
                <a:latin typeface="Arial"/>
                <a:cs typeface="Arial"/>
                <a:sym typeface="Arial"/>
              </a:rPr>
              <a:t> friend, </a:t>
            </a:r>
            <a:r>
              <a:rPr kumimoji="0" lang="en-US" sz="1600" b="0" i="0" u="none" strike="noStrike" kern="0" cap="none" spc="0" normalizeH="0" baseline="0" noProof="0" dirty="0">
                <a:ln>
                  <a:noFill/>
                </a:ln>
                <a:solidFill>
                  <a:srgbClr val="FFFFFF"/>
                </a:solidFill>
                <a:effectLst/>
                <a:uLnTx/>
                <a:uFillTx/>
                <a:latin typeface="Arial"/>
                <a:cs typeface="Arial"/>
                <a:sym typeface="Arial"/>
              </a:rPr>
              <a:t> challenging you to think in new ways </a:t>
            </a:r>
          </a:p>
        </p:txBody>
      </p:sp>
      <p:sp>
        <p:nvSpPr>
          <p:cNvPr id="9" name="TextBox 8">
            <a:extLst>
              <a:ext uri="{FF2B5EF4-FFF2-40B4-BE49-F238E27FC236}">
                <a16:creationId xmlns:a16="http://schemas.microsoft.com/office/drawing/2014/main" id="{1FAD527F-2EDC-42A3-96C6-24E03884F9DB}"/>
              </a:ext>
            </a:extLst>
          </p:cNvPr>
          <p:cNvSpPr txBox="1"/>
          <p:nvPr/>
        </p:nvSpPr>
        <p:spPr>
          <a:xfrm>
            <a:off x="467544" y="3308958"/>
            <a:ext cx="3244751" cy="1077218"/>
          </a:xfrm>
          <a:prstGeom prst="rect">
            <a:avLst/>
          </a:prstGeom>
          <a:solidFill>
            <a:srgbClr val="0070C0"/>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0" i="0" u="none" strike="noStrike" kern="0" cap="none" spc="0" normalizeH="0" baseline="0" noProof="0" dirty="0">
                <a:ln>
                  <a:noFill/>
                </a:ln>
                <a:solidFill>
                  <a:srgbClr val="FFFFFF"/>
                </a:solidFill>
                <a:effectLst/>
                <a:uLnTx/>
                <a:uFillTx/>
                <a:latin typeface="Arial"/>
                <a:cs typeface="Arial"/>
                <a:sym typeface="Arial"/>
              </a:rPr>
              <a:t>They will work with you to understand and value your starting point as a Creative</a:t>
            </a:r>
            <a:r>
              <a:rPr kumimoji="0" lang="en-US" sz="1600" b="0" i="0" u="none" strike="noStrike" kern="0" cap="none" spc="0" normalizeH="0" noProof="0" dirty="0">
                <a:ln>
                  <a:noFill/>
                </a:ln>
                <a:solidFill>
                  <a:srgbClr val="FFFFFF"/>
                </a:solidFill>
                <a:effectLst/>
                <a:uLnTx/>
                <a:uFillTx/>
                <a:latin typeface="Arial"/>
                <a:cs typeface="Arial"/>
                <a:sym typeface="Arial"/>
              </a:rPr>
              <a:t> School</a:t>
            </a:r>
            <a:endParaRPr kumimoji="0" lang="en-US" sz="1600" b="0" i="0" u="none" strike="noStrike" kern="0" cap="none" spc="0" normalizeH="0" baseline="0" noProof="0" dirty="0">
              <a:ln>
                <a:noFill/>
              </a:ln>
              <a:solidFill>
                <a:srgbClr val="FFFFFF"/>
              </a:solidFill>
              <a:effectLst/>
              <a:uLnTx/>
              <a:uFillTx/>
              <a:latin typeface="Arial"/>
              <a:cs typeface="Arial"/>
              <a:sym typeface="Arial"/>
            </a:endParaRPr>
          </a:p>
        </p:txBody>
      </p:sp>
    </p:spTree>
    <p:extLst>
      <p:ext uri="{BB962C8B-B14F-4D97-AF65-F5344CB8AC3E}">
        <p14:creationId xmlns:p14="http://schemas.microsoft.com/office/powerpoint/2010/main" val="38121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dissolv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ssolv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dissolve">
                                      <p:cBhvr>
                                        <p:cTn id="2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8" grpId="0" animBg="1"/>
      <p:bldP spid="10" grpId="0" animBg="1"/>
      <p:bldP spid="9" grpId="0" animBg="1"/>
    </p:bldLst>
  </p:timing>
</p:sld>
</file>

<file path=ppt/theme/theme1.xml><?xml version="1.0" encoding="utf-8"?>
<a:theme xmlns:a="http://schemas.openxmlformats.org/drawingml/2006/main" name="Creative Schools powerpoint template 2">
  <a:themeElements>
    <a:clrScheme name="Arts Council Colours">
      <a:dk1>
        <a:srgbClr val="102856"/>
      </a:dk1>
      <a:lt1>
        <a:srgbClr val="FFFFFF"/>
      </a:lt1>
      <a:dk2>
        <a:srgbClr val="6D88BD"/>
      </a:dk2>
      <a:lt2>
        <a:srgbClr val="FFFFFF"/>
      </a:lt2>
      <a:accent1>
        <a:srgbClr val="B1CDEC"/>
      </a:accent1>
      <a:accent2>
        <a:srgbClr val="EDD222"/>
      </a:accent2>
      <a:accent3>
        <a:srgbClr val="DC9300"/>
      </a:accent3>
      <a:accent4>
        <a:srgbClr val="B3AB83"/>
      </a:accent4>
      <a:accent5>
        <a:srgbClr val="A62C08"/>
      </a:accent5>
      <a:accent6>
        <a:srgbClr val="B1AC00"/>
      </a:accent6>
      <a:hlink>
        <a:srgbClr val="00603B"/>
      </a:hlink>
      <a:folHlink>
        <a:srgbClr val="6D5D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ITCFranklinGothic LT Book" charset="0"/>
            <a:ea typeface="ＭＳ Ｐゴシック" pitchFamily="-28" charset="-128"/>
            <a:cs typeface="ＭＳ Ｐゴシック" pitchFamily="-2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D06A819AAAB204BBE9FEAAD95B9E28B" ma:contentTypeVersion="17" ma:contentTypeDescription="Create a new document." ma:contentTypeScope="" ma:versionID="7c9ae51608aff5200ad186f41beef9a5">
  <xsd:schema xmlns:xsd="http://www.w3.org/2001/XMLSchema" xmlns:xs="http://www.w3.org/2001/XMLSchema" xmlns:p="http://schemas.microsoft.com/office/2006/metadata/properties" xmlns:ns2="e5bb3fd5-c1e7-493b-b3b4-501e956a148f" xmlns:ns3="1c3f1e20-8f12-4933-a769-707ba8c9238b" targetNamespace="http://schemas.microsoft.com/office/2006/metadata/properties" ma:root="true" ma:fieldsID="f01a43838c97b35a84064f4624f19ed3" ns2:_="" ns3:_="">
    <xsd:import namespace="e5bb3fd5-c1e7-493b-b3b4-501e956a148f"/>
    <xsd:import namespace="1c3f1e20-8f12-4933-a769-707ba8c9238b"/>
    <xsd:element name="properties">
      <xsd:complexType>
        <xsd:sequence>
          <xsd:element name="documentManagement">
            <xsd:complexType>
              <xsd:all>
                <xsd:element ref="ns2:Returning2022_x002f_23" minOccurs="0"/>
                <xsd:element ref="ns2:MediaServiceMetadata" minOccurs="0"/>
                <xsd:element ref="ns2:MediaServiceFastMetadata" minOccurs="0"/>
                <xsd:element ref="ns2:MediaLengthInSeconds" minOccurs="0"/>
                <xsd:element ref="ns2:MediaServiceDateTaken"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bb3fd5-c1e7-493b-b3b4-501e956a148f" elementFormDefault="qualified">
    <xsd:import namespace="http://schemas.microsoft.com/office/2006/documentManagement/types"/>
    <xsd:import namespace="http://schemas.microsoft.com/office/infopath/2007/PartnerControls"/>
    <xsd:element name="Returning2022_x002f_23" ma:index="3" nillable="true" ma:displayName="Returning 2022/23" ma:default="1" ma:description="has indicated wish to return for new term" ma:format="Dropdown" ma:internalName="Returning2022_x002f_23" ma:readOnly="false">
      <xsd:simpleType>
        <xsd:restriction base="dms:Boolean"/>
      </xsd:simpleType>
    </xsd:element>
    <xsd:element name="MediaServiceMetadata" ma:index="7" nillable="true" ma:displayName="MediaServiceMetadata" ma:hidden="true" ma:internalName="MediaServiceMetadata" ma:readOnly="true">
      <xsd:simpleType>
        <xsd:restriction base="dms:Note"/>
      </xsd:simpleType>
    </xsd:element>
    <xsd:element name="MediaServiceFastMetadata" ma:index="8" nillable="true" ma:displayName="MediaServiceFastMetadata" ma:hidden="true" ma:internalName="MediaServiceFastMetadata" ma:readOnly="true">
      <xsd:simpleType>
        <xsd:restriction base="dms:Note"/>
      </xsd:simpleType>
    </xsd:element>
    <xsd:element name="MediaLengthInSeconds" ma:index="9" nillable="true" ma:displayName="MediaLengthInSeconds" ma:hidden="true" ma:internalName="MediaLengthInSeconds" ma:readOnly="true">
      <xsd:simpleType>
        <xsd:restriction base="dms:Unknown"/>
      </xsd:simpleType>
    </xsd:element>
    <xsd:element name="MediaServiceDateTaken" ma:index="10" nillable="true" ma:displayName="MediaServiceDateTaken" ma:hidden="true" ma:internalName="MediaServiceDateTaken" ma:readOnly="true">
      <xsd:simpleType>
        <xsd:restriction base="dms:Text"/>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752a04f6-fc76-4975-9bf5-11ac8e7f24cc"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hidden="true" ma:internalName="MediaServiceOCR" ma:readOnly="true">
      <xsd:simpleType>
        <xsd:restriction base="dms:Note"/>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3f1e20-8f12-4933-a769-707ba8c9238b" elementFormDefault="qualified">
    <xsd:import namespace="http://schemas.microsoft.com/office/2006/documentManagement/types"/>
    <xsd:import namespace="http://schemas.microsoft.com/office/infopath/2007/PartnerControls"/>
    <xsd:element name="SharedWithUsers" ma:index="11"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hidden="true" ma:internalName="SharedWithDetails" ma:readOnly="true">
      <xsd:simpleType>
        <xsd:restriction base="dms:Note"/>
      </xsd:simpleType>
    </xsd:element>
    <xsd:element name="TaxCatchAll" ma:index="15" nillable="true" ma:displayName="Taxonomy Catch All Column" ma:hidden="true" ma:list="{661dd28e-1e47-46aa-b880-12051553a087}" ma:internalName="TaxCatchAll" ma:readOnly="false" ma:showField="CatchAllData" ma:web="1c3f1e20-8f12-4933-a769-707ba8c9238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Returning2022_x002f_23 xmlns="e5bb3fd5-c1e7-493b-b3b4-501e956a148f">true</Returning2022_x002f_23>
    <TaxCatchAll xmlns="1c3f1e20-8f12-4933-a769-707ba8c9238b" xsi:nil="true"/>
    <lcf76f155ced4ddcb4097134ff3c332f xmlns="e5bb3fd5-c1e7-493b-b3b4-501e956a148f">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3A0203E-C8A7-4EAC-AC3C-395032408FD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5bb3fd5-c1e7-493b-b3b4-501e956a148f"/>
    <ds:schemaRef ds:uri="1c3f1e20-8f12-4933-a769-707ba8c9238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27342A3-0495-4F2F-9B57-057D64661940}">
  <ds:schemaRefs>
    <ds:schemaRef ds:uri="http://schemas.microsoft.com/office/infopath/2007/PartnerControls"/>
    <ds:schemaRef ds:uri="http://purl.org/dc/elements/1.1/"/>
    <ds:schemaRef ds:uri="http://schemas.microsoft.com/office/2006/metadata/properties"/>
    <ds:schemaRef ds:uri="http://schemas.microsoft.com/office/2006/documentManagement/types"/>
    <ds:schemaRef ds:uri="fa177322-8554-4703-94fc-584f6fd78f27"/>
    <ds:schemaRef ds:uri="http://purl.org/dc/terms/"/>
    <ds:schemaRef ds:uri="http://schemas.openxmlformats.org/package/2006/metadata/core-properties"/>
    <ds:schemaRef ds:uri="http://purl.org/dc/dcmitype/"/>
    <ds:schemaRef ds:uri="6bf27fe0-e5e1-409d-af2c-9f48cea10dee"/>
    <ds:schemaRef ds:uri="http://www.w3.org/XML/1998/namespace"/>
    <ds:schemaRef ds:uri="e5bb3fd5-c1e7-493b-b3b4-501e956a148f"/>
    <ds:schemaRef ds:uri="1c3f1e20-8f12-4933-a769-707ba8c9238b"/>
  </ds:schemaRefs>
</ds:datastoreItem>
</file>

<file path=customXml/itemProps3.xml><?xml version="1.0" encoding="utf-8"?>
<ds:datastoreItem xmlns:ds="http://schemas.openxmlformats.org/officeDocument/2006/customXml" ds:itemID="{774FF7A0-7BC1-4377-A20C-5F3AA583A2F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907</TotalTime>
  <Words>1004</Words>
  <Application>Microsoft Office PowerPoint</Application>
  <PresentationFormat>On-screen Show (4:3)</PresentationFormat>
  <Paragraphs>100</Paragraphs>
  <Slides>14</Slides>
  <Notes>11</Notes>
  <HiddenSlides>0</HiddenSlides>
  <MMClips>0</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Creative Schools powerpoint template 2</vt:lpstr>
      <vt:lpstr>PowerPoint Presentation</vt:lpstr>
      <vt:lpstr>Context, Objectives and Priorities</vt:lpstr>
      <vt:lpstr>Context – Our Partners </vt:lpstr>
      <vt:lpstr>Objectives and Priorities</vt:lpstr>
      <vt:lpstr>Objectives and Priorities</vt:lpstr>
      <vt:lpstr>Creative Schools: a whole-school developmental process </vt:lpstr>
      <vt:lpstr>What supports do Creative Schools receive?</vt:lpstr>
      <vt:lpstr>What support will Creative Schools receive?</vt:lpstr>
      <vt:lpstr>Understanding the role of the Creative Associate </vt:lpstr>
      <vt:lpstr>The role of the Creative Associate </vt:lpstr>
      <vt:lpstr>Understanding the role of the CA </vt:lpstr>
      <vt:lpstr>Creative Schools Week 2022</vt:lpstr>
      <vt:lpstr>School Commitment</vt:lpstr>
      <vt:lpstr>What commitment is required from schools?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Diane Fisher-Naylor</dc:creator>
  <cp:lastModifiedBy>Laura Keogh</cp:lastModifiedBy>
  <cp:revision>72</cp:revision>
  <cp:lastPrinted>2020-09-07T07:26:12Z</cp:lastPrinted>
  <dcterms:created xsi:type="dcterms:W3CDTF">2020-09-05T11:32:56Z</dcterms:created>
  <dcterms:modified xsi:type="dcterms:W3CDTF">2022-11-01T11:44:11Z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0x0101005D06A819AAAB204BBE9FEAAD95B9E28B</vt:lpwstr>
  </property>
</Properties>
</file>