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2.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bookmarkIdSeed="2">
  <p:sldMasterIdLst>
    <p:sldMasterId id="2147483648" r:id="rId4"/>
    <p:sldMasterId id="2147483662" r:id="rId5"/>
    <p:sldMasterId id="2147483708" r:id="rId6"/>
  </p:sldMasterIdLst>
  <p:notesMasterIdLst>
    <p:notesMasterId r:id="rId19"/>
  </p:notesMasterIdLst>
  <p:handoutMasterIdLst>
    <p:handoutMasterId r:id="rId20"/>
  </p:handoutMasterIdLst>
  <p:sldIdLst>
    <p:sldId id="258" r:id="rId7"/>
    <p:sldId id="1472" r:id="rId8"/>
    <p:sldId id="1544" r:id="rId9"/>
    <p:sldId id="1507" r:id="rId10"/>
    <p:sldId id="1514" r:id="rId11"/>
    <p:sldId id="1540" r:id="rId12"/>
    <p:sldId id="1542" r:id="rId13"/>
    <p:sldId id="1543" r:id="rId14"/>
    <p:sldId id="1538" r:id="rId15"/>
    <p:sldId id="1539" r:id="rId16"/>
    <p:sldId id="1524" r:id="rId17"/>
    <p:sldId id="1464" r:id="rId18"/>
  </p:sldIdLst>
  <p:sldSz cx="9144000" cy="6858000" type="screen4x3"/>
  <p:notesSz cx="6864350" cy="9998075"/>
  <p:defaultTex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pitchFamily="-112"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pitchFamily="-112"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pitchFamily="-112"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pitchFamily="-112"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pitchFamily="-112" charset="-128"/>
        <a:cs typeface="+mn-cs"/>
      </a:defRPr>
    </a:lvl5pPr>
    <a:lvl6pPr marL="2286000" algn="l" defTabSz="914400" rtl="0" eaLnBrk="1" latinLnBrk="0" hangingPunct="1">
      <a:defRPr sz="2400" kern="1200">
        <a:solidFill>
          <a:schemeClr val="tx1"/>
        </a:solidFill>
        <a:latin typeface="Arial" charset="0"/>
        <a:ea typeface="ＭＳ Ｐゴシック" pitchFamily="-112" charset="-128"/>
        <a:cs typeface="+mn-cs"/>
      </a:defRPr>
    </a:lvl6pPr>
    <a:lvl7pPr marL="2743200" algn="l" defTabSz="914400" rtl="0" eaLnBrk="1" latinLnBrk="0" hangingPunct="1">
      <a:defRPr sz="2400" kern="1200">
        <a:solidFill>
          <a:schemeClr val="tx1"/>
        </a:solidFill>
        <a:latin typeface="Arial" charset="0"/>
        <a:ea typeface="ＭＳ Ｐゴシック" pitchFamily="-112" charset="-128"/>
        <a:cs typeface="+mn-cs"/>
      </a:defRPr>
    </a:lvl7pPr>
    <a:lvl8pPr marL="3200400" algn="l" defTabSz="914400" rtl="0" eaLnBrk="1" latinLnBrk="0" hangingPunct="1">
      <a:defRPr sz="2400" kern="1200">
        <a:solidFill>
          <a:schemeClr val="tx1"/>
        </a:solidFill>
        <a:latin typeface="Arial" charset="0"/>
        <a:ea typeface="ＭＳ Ｐゴシック" pitchFamily="-112" charset="-128"/>
        <a:cs typeface="+mn-cs"/>
      </a:defRPr>
    </a:lvl8pPr>
    <a:lvl9pPr marL="3657600" algn="l" defTabSz="914400" rtl="0" eaLnBrk="1" latinLnBrk="0" hangingPunct="1">
      <a:defRPr sz="2400" kern="1200">
        <a:solidFill>
          <a:schemeClr val="tx1"/>
        </a:solidFill>
        <a:latin typeface="Arial" charset="0"/>
        <a:ea typeface="ＭＳ Ｐゴシック" pitchFamily="-112" charset="-128"/>
        <a:cs typeface="+mn-cs"/>
      </a:defRPr>
    </a:lvl9pPr>
  </p:defaultTextStyle>
  <p:extLst>
    <p:ext uri="{EFAFB233-063F-42B5-8137-9DF3F51BA10A}">
      <p15:sldGuideLst xmlns:p15="http://schemas.microsoft.com/office/powerpoint/2012/main">
        <p15:guide id="1" orient="horz" pos="2160">
          <p15:clr>
            <a:srgbClr val="A4A3A4"/>
          </p15:clr>
        </p15:guide>
        <p15:guide id="2" orient="horz" pos="504">
          <p15:clr>
            <a:srgbClr val="A4A3A4"/>
          </p15:clr>
        </p15:guide>
        <p15:guide id="3" orient="horz" pos="912">
          <p15:clr>
            <a:srgbClr val="A4A3A4"/>
          </p15:clr>
        </p15:guide>
        <p15:guide id="4" pos="2880">
          <p15:clr>
            <a:srgbClr val="A4A3A4"/>
          </p15:clr>
        </p15:guide>
        <p15:guide id="5" pos="288">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80808"/>
    <a:srgbClr val="00AEEF"/>
    <a:srgbClr val="008752"/>
    <a:srgbClr val="EB008B"/>
    <a:srgbClr val="ADCC2B"/>
    <a:srgbClr val="006C3C"/>
    <a:srgbClr val="F2B32A"/>
    <a:srgbClr val="DD5F2B"/>
    <a:srgbClr val="00418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061BE28-6399-41EE-B80D-818D83AF7297}" v="2" dt="2021-02-23T17:58:20.11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8631" autoAdjust="0"/>
    <p:restoredTop sz="94095" autoAdjust="0"/>
  </p:normalViewPr>
  <p:slideViewPr>
    <p:cSldViewPr>
      <p:cViewPr varScale="1">
        <p:scale>
          <a:sx n="70" d="100"/>
          <a:sy n="70" d="100"/>
        </p:scale>
        <p:origin x="680" y="60"/>
      </p:cViewPr>
      <p:guideLst>
        <p:guide orient="horz" pos="2160"/>
        <p:guide orient="horz" pos="504"/>
        <p:guide orient="horz" pos="912"/>
        <p:guide pos="2880"/>
        <p:guide pos="28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490"/>
    </p:cViewPr>
  </p:sorterViewPr>
  <p:notesViewPr>
    <p:cSldViewPr>
      <p:cViewPr varScale="1">
        <p:scale>
          <a:sx n="60" d="100"/>
          <a:sy n="60" d="100"/>
        </p:scale>
        <p:origin x="3288" y="6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theme" Target="theme/theme1.xml"/><Relationship Id="rId28" Type="http://schemas.microsoft.com/office/2015/10/relationships/revisionInfo" Target="revisionInfo.xml"/><Relationship Id="rId10" Type="http://schemas.openxmlformats.org/officeDocument/2006/relationships/slide" Target="slides/slide4.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DF4979B-1D8A-4ADE-A7F4-1C24A499F3A7}" type="doc">
      <dgm:prSet loTypeId="urn:microsoft.com/office/officeart/2005/8/layout/cycle8" loCatId="cycle" qsTypeId="urn:microsoft.com/office/officeart/2005/8/quickstyle/simple1" qsCatId="simple" csTypeId="urn:microsoft.com/office/officeart/2005/8/colors/accent1_3" csCatId="accent1" phldr="1"/>
      <dgm:spPr/>
    </dgm:pt>
    <dgm:pt modelId="{24B7F504-A28B-48B6-936A-2C1719BE3D9F}">
      <dgm:prSet phldrT="[Text]" custT="1"/>
      <dgm:spPr/>
      <dgm:t>
        <a:bodyPr/>
        <a:lstStyle/>
        <a:p>
          <a:r>
            <a:rPr lang="en-US" sz="2000" b="1" dirty="0" smtClean="0">
              <a:solidFill>
                <a:schemeClr val="bg2"/>
              </a:solidFill>
            </a:rPr>
            <a:t>Develop your Creative School Plan</a:t>
          </a:r>
          <a:endParaRPr lang="en-IE" sz="2000" b="1" dirty="0">
            <a:solidFill>
              <a:schemeClr val="bg2"/>
            </a:solidFill>
          </a:endParaRPr>
        </a:p>
      </dgm:t>
    </dgm:pt>
    <dgm:pt modelId="{ED9A0E5E-1B73-4B11-B2A0-FE6DDA9C967C}" type="parTrans" cxnId="{4ECABD85-FCC7-4FC9-A670-735F7019946D}">
      <dgm:prSet/>
      <dgm:spPr/>
      <dgm:t>
        <a:bodyPr/>
        <a:lstStyle/>
        <a:p>
          <a:endParaRPr lang="en-IE"/>
        </a:p>
      </dgm:t>
    </dgm:pt>
    <dgm:pt modelId="{989461FE-A3CF-415C-8D18-2904D8F6CBAC}" type="sibTrans" cxnId="{4ECABD85-FCC7-4FC9-A670-735F7019946D}">
      <dgm:prSet/>
      <dgm:spPr/>
      <dgm:t>
        <a:bodyPr/>
        <a:lstStyle/>
        <a:p>
          <a:endParaRPr lang="en-IE"/>
        </a:p>
      </dgm:t>
    </dgm:pt>
    <dgm:pt modelId="{0CB4C9FB-7C6F-4878-8C7C-515C4B12C72F}">
      <dgm:prSet phldrT="[Text]"/>
      <dgm:spPr/>
      <dgm:t>
        <a:bodyPr/>
        <a:lstStyle/>
        <a:p>
          <a:r>
            <a:rPr lang="en-US" b="1" dirty="0" smtClean="0">
              <a:solidFill>
                <a:schemeClr val="bg2"/>
              </a:solidFill>
            </a:rPr>
            <a:t>Begin to implement your Creative School Plan</a:t>
          </a:r>
          <a:endParaRPr lang="en-IE" b="1" dirty="0">
            <a:solidFill>
              <a:schemeClr val="bg2"/>
            </a:solidFill>
          </a:endParaRPr>
        </a:p>
      </dgm:t>
    </dgm:pt>
    <dgm:pt modelId="{16D23FA6-62F1-4765-BF89-884C7EA7CBC0}" type="parTrans" cxnId="{D80169B8-E3BC-40FF-AFE6-43CC0D59675D}">
      <dgm:prSet/>
      <dgm:spPr/>
      <dgm:t>
        <a:bodyPr/>
        <a:lstStyle/>
        <a:p>
          <a:endParaRPr lang="en-IE"/>
        </a:p>
      </dgm:t>
    </dgm:pt>
    <dgm:pt modelId="{1E484070-D8E6-4E87-AC0D-BBEEB9BCD8A8}" type="sibTrans" cxnId="{D80169B8-E3BC-40FF-AFE6-43CC0D59675D}">
      <dgm:prSet/>
      <dgm:spPr/>
      <dgm:t>
        <a:bodyPr/>
        <a:lstStyle/>
        <a:p>
          <a:endParaRPr lang="en-IE"/>
        </a:p>
      </dgm:t>
    </dgm:pt>
    <dgm:pt modelId="{47D39820-935C-4416-AB58-D3692F728CFE}">
      <dgm:prSet phldrT="[Text]" custT="1"/>
      <dgm:spPr/>
      <dgm:t>
        <a:bodyPr/>
        <a:lstStyle/>
        <a:p>
          <a:r>
            <a:rPr lang="en-US" sz="2000" b="1" dirty="0" smtClean="0">
              <a:solidFill>
                <a:schemeClr val="bg2"/>
              </a:solidFill>
            </a:rPr>
            <a:t>Understand</a:t>
          </a:r>
          <a:endParaRPr lang="en-IE" sz="2000" b="1" dirty="0">
            <a:solidFill>
              <a:schemeClr val="bg2"/>
            </a:solidFill>
          </a:endParaRPr>
        </a:p>
      </dgm:t>
    </dgm:pt>
    <dgm:pt modelId="{229FAD5C-8E0B-4E2E-B70B-D7111A3F8A48}" type="parTrans" cxnId="{651D7459-DC88-49EB-B6FF-77AC5DA57CBA}">
      <dgm:prSet/>
      <dgm:spPr/>
      <dgm:t>
        <a:bodyPr/>
        <a:lstStyle/>
        <a:p>
          <a:endParaRPr lang="en-IE"/>
        </a:p>
      </dgm:t>
    </dgm:pt>
    <dgm:pt modelId="{463A6689-CA45-4326-8E75-20E098805990}" type="sibTrans" cxnId="{651D7459-DC88-49EB-B6FF-77AC5DA57CBA}">
      <dgm:prSet/>
      <dgm:spPr/>
      <dgm:t>
        <a:bodyPr/>
        <a:lstStyle/>
        <a:p>
          <a:endParaRPr lang="en-IE"/>
        </a:p>
      </dgm:t>
    </dgm:pt>
    <dgm:pt modelId="{8650F504-661E-48BB-AD27-C53D554229FC}" type="pres">
      <dgm:prSet presAssocID="{7DF4979B-1D8A-4ADE-A7F4-1C24A499F3A7}" presName="compositeShape" presStyleCnt="0">
        <dgm:presLayoutVars>
          <dgm:chMax val="7"/>
          <dgm:dir/>
          <dgm:resizeHandles val="exact"/>
        </dgm:presLayoutVars>
      </dgm:prSet>
      <dgm:spPr/>
    </dgm:pt>
    <dgm:pt modelId="{F767736A-2B6E-44F3-9239-6F3086470232}" type="pres">
      <dgm:prSet presAssocID="{7DF4979B-1D8A-4ADE-A7F4-1C24A499F3A7}" presName="wedge1" presStyleLbl="node1" presStyleIdx="0" presStyleCnt="3"/>
      <dgm:spPr/>
      <dgm:t>
        <a:bodyPr/>
        <a:lstStyle/>
        <a:p>
          <a:endParaRPr lang="en-IE"/>
        </a:p>
      </dgm:t>
    </dgm:pt>
    <dgm:pt modelId="{3EB8530F-9ADA-415A-8708-A4F0412595AE}" type="pres">
      <dgm:prSet presAssocID="{7DF4979B-1D8A-4ADE-A7F4-1C24A499F3A7}" presName="dummy1a" presStyleCnt="0"/>
      <dgm:spPr/>
    </dgm:pt>
    <dgm:pt modelId="{F0E2988A-FB86-422A-8410-98D1A31B76FE}" type="pres">
      <dgm:prSet presAssocID="{7DF4979B-1D8A-4ADE-A7F4-1C24A499F3A7}" presName="dummy1b" presStyleCnt="0"/>
      <dgm:spPr/>
    </dgm:pt>
    <dgm:pt modelId="{F2514EC4-9FD2-41F2-88DA-2B60084F0612}" type="pres">
      <dgm:prSet presAssocID="{7DF4979B-1D8A-4ADE-A7F4-1C24A499F3A7}" presName="wedge1Tx" presStyleLbl="node1" presStyleIdx="0" presStyleCnt="3">
        <dgm:presLayoutVars>
          <dgm:chMax val="0"/>
          <dgm:chPref val="0"/>
          <dgm:bulletEnabled val="1"/>
        </dgm:presLayoutVars>
      </dgm:prSet>
      <dgm:spPr/>
      <dgm:t>
        <a:bodyPr/>
        <a:lstStyle/>
        <a:p>
          <a:endParaRPr lang="en-IE"/>
        </a:p>
      </dgm:t>
    </dgm:pt>
    <dgm:pt modelId="{9B12F81F-83DD-4905-A4FD-908618ACC705}" type="pres">
      <dgm:prSet presAssocID="{7DF4979B-1D8A-4ADE-A7F4-1C24A499F3A7}" presName="wedge2" presStyleLbl="node1" presStyleIdx="1" presStyleCnt="3"/>
      <dgm:spPr/>
      <dgm:t>
        <a:bodyPr/>
        <a:lstStyle/>
        <a:p>
          <a:endParaRPr lang="en-IE"/>
        </a:p>
      </dgm:t>
    </dgm:pt>
    <dgm:pt modelId="{82C6AF4C-9414-4420-8362-008EE9A2EA95}" type="pres">
      <dgm:prSet presAssocID="{7DF4979B-1D8A-4ADE-A7F4-1C24A499F3A7}" presName="dummy2a" presStyleCnt="0"/>
      <dgm:spPr/>
    </dgm:pt>
    <dgm:pt modelId="{72156981-FB77-445F-9153-C425DCF020B5}" type="pres">
      <dgm:prSet presAssocID="{7DF4979B-1D8A-4ADE-A7F4-1C24A499F3A7}" presName="dummy2b" presStyleCnt="0"/>
      <dgm:spPr/>
    </dgm:pt>
    <dgm:pt modelId="{B9E5407C-5294-49B8-972E-70FB748149CB}" type="pres">
      <dgm:prSet presAssocID="{7DF4979B-1D8A-4ADE-A7F4-1C24A499F3A7}" presName="wedge2Tx" presStyleLbl="node1" presStyleIdx="1" presStyleCnt="3">
        <dgm:presLayoutVars>
          <dgm:chMax val="0"/>
          <dgm:chPref val="0"/>
          <dgm:bulletEnabled val="1"/>
        </dgm:presLayoutVars>
      </dgm:prSet>
      <dgm:spPr/>
      <dgm:t>
        <a:bodyPr/>
        <a:lstStyle/>
        <a:p>
          <a:endParaRPr lang="en-IE"/>
        </a:p>
      </dgm:t>
    </dgm:pt>
    <dgm:pt modelId="{B2740DE6-3D7E-4968-8559-E380CD5C76BD}" type="pres">
      <dgm:prSet presAssocID="{7DF4979B-1D8A-4ADE-A7F4-1C24A499F3A7}" presName="wedge3" presStyleLbl="node1" presStyleIdx="2" presStyleCnt="3"/>
      <dgm:spPr/>
      <dgm:t>
        <a:bodyPr/>
        <a:lstStyle/>
        <a:p>
          <a:endParaRPr lang="en-IE"/>
        </a:p>
      </dgm:t>
    </dgm:pt>
    <dgm:pt modelId="{954285EF-44CD-41E0-986E-12829076EDC3}" type="pres">
      <dgm:prSet presAssocID="{7DF4979B-1D8A-4ADE-A7F4-1C24A499F3A7}" presName="dummy3a" presStyleCnt="0"/>
      <dgm:spPr/>
    </dgm:pt>
    <dgm:pt modelId="{BBAE76EA-FF88-4AEB-BFD8-DB086F339A09}" type="pres">
      <dgm:prSet presAssocID="{7DF4979B-1D8A-4ADE-A7F4-1C24A499F3A7}" presName="dummy3b" presStyleCnt="0"/>
      <dgm:spPr/>
    </dgm:pt>
    <dgm:pt modelId="{2B4E5766-1239-493B-BF2C-B2F2EACB72FA}" type="pres">
      <dgm:prSet presAssocID="{7DF4979B-1D8A-4ADE-A7F4-1C24A499F3A7}" presName="wedge3Tx" presStyleLbl="node1" presStyleIdx="2" presStyleCnt="3">
        <dgm:presLayoutVars>
          <dgm:chMax val="0"/>
          <dgm:chPref val="0"/>
          <dgm:bulletEnabled val="1"/>
        </dgm:presLayoutVars>
      </dgm:prSet>
      <dgm:spPr/>
      <dgm:t>
        <a:bodyPr/>
        <a:lstStyle/>
        <a:p>
          <a:endParaRPr lang="en-IE"/>
        </a:p>
      </dgm:t>
    </dgm:pt>
    <dgm:pt modelId="{7CBFC7B8-D21D-40B6-B708-6BB1E4C7A256}" type="pres">
      <dgm:prSet presAssocID="{989461FE-A3CF-415C-8D18-2904D8F6CBAC}" presName="arrowWedge1" presStyleLbl="fgSibTrans2D1" presStyleIdx="0" presStyleCnt="3"/>
      <dgm:spPr/>
    </dgm:pt>
    <dgm:pt modelId="{204379C7-BCC5-4139-9610-4DBCEE4A3003}" type="pres">
      <dgm:prSet presAssocID="{1E484070-D8E6-4E87-AC0D-BBEEB9BCD8A8}" presName="arrowWedge2" presStyleLbl="fgSibTrans2D1" presStyleIdx="1" presStyleCnt="3"/>
      <dgm:spPr/>
    </dgm:pt>
    <dgm:pt modelId="{569EA3FB-C818-474B-96B8-CBB74706DD47}" type="pres">
      <dgm:prSet presAssocID="{463A6689-CA45-4326-8E75-20E098805990}" presName="arrowWedge3" presStyleLbl="fgSibTrans2D1" presStyleIdx="2" presStyleCnt="3"/>
      <dgm:spPr/>
    </dgm:pt>
  </dgm:ptLst>
  <dgm:cxnLst>
    <dgm:cxn modelId="{1A1837B6-4E86-4F87-A681-48336FA6BDE7}" type="presOf" srcId="{47D39820-935C-4416-AB58-D3692F728CFE}" destId="{B2740DE6-3D7E-4968-8559-E380CD5C76BD}" srcOrd="0" destOrd="0" presId="urn:microsoft.com/office/officeart/2005/8/layout/cycle8"/>
    <dgm:cxn modelId="{7EAD76D5-4C03-4D0D-B349-61F503AE61EA}" type="presOf" srcId="{7DF4979B-1D8A-4ADE-A7F4-1C24A499F3A7}" destId="{8650F504-661E-48BB-AD27-C53D554229FC}" srcOrd="0" destOrd="0" presId="urn:microsoft.com/office/officeart/2005/8/layout/cycle8"/>
    <dgm:cxn modelId="{0B890928-647F-45C4-AD57-E938A62D01DD}" type="presOf" srcId="{47D39820-935C-4416-AB58-D3692F728CFE}" destId="{2B4E5766-1239-493B-BF2C-B2F2EACB72FA}" srcOrd="1" destOrd="0" presId="urn:microsoft.com/office/officeart/2005/8/layout/cycle8"/>
    <dgm:cxn modelId="{D80169B8-E3BC-40FF-AFE6-43CC0D59675D}" srcId="{7DF4979B-1D8A-4ADE-A7F4-1C24A499F3A7}" destId="{0CB4C9FB-7C6F-4878-8C7C-515C4B12C72F}" srcOrd="1" destOrd="0" parTransId="{16D23FA6-62F1-4765-BF89-884C7EA7CBC0}" sibTransId="{1E484070-D8E6-4E87-AC0D-BBEEB9BCD8A8}"/>
    <dgm:cxn modelId="{C2DF79E7-812F-4361-A251-343745FBCBB6}" type="presOf" srcId="{24B7F504-A28B-48B6-936A-2C1719BE3D9F}" destId="{F767736A-2B6E-44F3-9239-6F3086470232}" srcOrd="0" destOrd="0" presId="urn:microsoft.com/office/officeart/2005/8/layout/cycle8"/>
    <dgm:cxn modelId="{32EAC9B8-66D1-439B-82D2-D5B7A22E7A27}" type="presOf" srcId="{0CB4C9FB-7C6F-4878-8C7C-515C4B12C72F}" destId="{B9E5407C-5294-49B8-972E-70FB748149CB}" srcOrd="1" destOrd="0" presId="urn:microsoft.com/office/officeart/2005/8/layout/cycle8"/>
    <dgm:cxn modelId="{CF9CA489-7EFD-491D-B1B2-B33BC05E3F83}" type="presOf" srcId="{0CB4C9FB-7C6F-4878-8C7C-515C4B12C72F}" destId="{9B12F81F-83DD-4905-A4FD-908618ACC705}" srcOrd="0" destOrd="0" presId="urn:microsoft.com/office/officeart/2005/8/layout/cycle8"/>
    <dgm:cxn modelId="{4ECABD85-FCC7-4FC9-A670-735F7019946D}" srcId="{7DF4979B-1D8A-4ADE-A7F4-1C24A499F3A7}" destId="{24B7F504-A28B-48B6-936A-2C1719BE3D9F}" srcOrd="0" destOrd="0" parTransId="{ED9A0E5E-1B73-4B11-B2A0-FE6DDA9C967C}" sibTransId="{989461FE-A3CF-415C-8D18-2904D8F6CBAC}"/>
    <dgm:cxn modelId="{651D7459-DC88-49EB-B6FF-77AC5DA57CBA}" srcId="{7DF4979B-1D8A-4ADE-A7F4-1C24A499F3A7}" destId="{47D39820-935C-4416-AB58-D3692F728CFE}" srcOrd="2" destOrd="0" parTransId="{229FAD5C-8E0B-4E2E-B70B-D7111A3F8A48}" sibTransId="{463A6689-CA45-4326-8E75-20E098805990}"/>
    <dgm:cxn modelId="{3CC9DC38-42C5-44C4-80CF-E85B44936B22}" type="presOf" srcId="{24B7F504-A28B-48B6-936A-2C1719BE3D9F}" destId="{F2514EC4-9FD2-41F2-88DA-2B60084F0612}" srcOrd="1" destOrd="0" presId="urn:microsoft.com/office/officeart/2005/8/layout/cycle8"/>
    <dgm:cxn modelId="{E3746C82-2995-492F-9489-101D96AEB239}" type="presParOf" srcId="{8650F504-661E-48BB-AD27-C53D554229FC}" destId="{F767736A-2B6E-44F3-9239-6F3086470232}" srcOrd="0" destOrd="0" presId="urn:microsoft.com/office/officeart/2005/8/layout/cycle8"/>
    <dgm:cxn modelId="{84B4ED4B-2665-4D92-84E0-917FDA62C22C}" type="presParOf" srcId="{8650F504-661E-48BB-AD27-C53D554229FC}" destId="{3EB8530F-9ADA-415A-8708-A4F0412595AE}" srcOrd="1" destOrd="0" presId="urn:microsoft.com/office/officeart/2005/8/layout/cycle8"/>
    <dgm:cxn modelId="{5F639328-DD1F-4C05-8C5F-DBCA127E35A3}" type="presParOf" srcId="{8650F504-661E-48BB-AD27-C53D554229FC}" destId="{F0E2988A-FB86-422A-8410-98D1A31B76FE}" srcOrd="2" destOrd="0" presId="urn:microsoft.com/office/officeart/2005/8/layout/cycle8"/>
    <dgm:cxn modelId="{6AD6183B-7BCA-4972-AD1D-DC7D4305CD6F}" type="presParOf" srcId="{8650F504-661E-48BB-AD27-C53D554229FC}" destId="{F2514EC4-9FD2-41F2-88DA-2B60084F0612}" srcOrd="3" destOrd="0" presId="urn:microsoft.com/office/officeart/2005/8/layout/cycle8"/>
    <dgm:cxn modelId="{49F7739A-D51D-4F28-8D90-B1FB593C8963}" type="presParOf" srcId="{8650F504-661E-48BB-AD27-C53D554229FC}" destId="{9B12F81F-83DD-4905-A4FD-908618ACC705}" srcOrd="4" destOrd="0" presId="urn:microsoft.com/office/officeart/2005/8/layout/cycle8"/>
    <dgm:cxn modelId="{520112CC-C292-4657-9115-65F5DB791CCB}" type="presParOf" srcId="{8650F504-661E-48BB-AD27-C53D554229FC}" destId="{82C6AF4C-9414-4420-8362-008EE9A2EA95}" srcOrd="5" destOrd="0" presId="urn:microsoft.com/office/officeart/2005/8/layout/cycle8"/>
    <dgm:cxn modelId="{3C140B2B-CBEE-4779-A371-4A075322D61B}" type="presParOf" srcId="{8650F504-661E-48BB-AD27-C53D554229FC}" destId="{72156981-FB77-445F-9153-C425DCF020B5}" srcOrd="6" destOrd="0" presId="urn:microsoft.com/office/officeart/2005/8/layout/cycle8"/>
    <dgm:cxn modelId="{EE75D11E-7277-4BE4-B988-8046749E7181}" type="presParOf" srcId="{8650F504-661E-48BB-AD27-C53D554229FC}" destId="{B9E5407C-5294-49B8-972E-70FB748149CB}" srcOrd="7" destOrd="0" presId="urn:microsoft.com/office/officeart/2005/8/layout/cycle8"/>
    <dgm:cxn modelId="{E8B3C87D-40FE-4068-AD36-689F7B246012}" type="presParOf" srcId="{8650F504-661E-48BB-AD27-C53D554229FC}" destId="{B2740DE6-3D7E-4968-8559-E380CD5C76BD}" srcOrd="8" destOrd="0" presId="urn:microsoft.com/office/officeart/2005/8/layout/cycle8"/>
    <dgm:cxn modelId="{7E9656A1-69EA-43FF-B732-D85C6E17C21A}" type="presParOf" srcId="{8650F504-661E-48BB-AD27-C53D554229FC}" destId="{954285EF-44CD-41E0-986E-12829076EDC3}" srcOrd="9" destOrd="0" presId="urn:microsoft.com/office/officeart/2005/8/layout/cycle8"/>
    <dgm:cxn modelId="{4C1A9BFA-52BF-4B9F-B77F-EAE99CD1D990}" type="presParOf" srcId="{8650F504-661E-48BB-AD27-C53D554229FC}" destId="{BBAE76EA-FF88-4AEB-BFD8-DB086F339A09}" srcOrd="10" destOrd="0" presId="urn:microsoft.com/office/officeart/2005/8/layout/cycle8"/>
    <dgm:cxn modelId="{498D9349-84D0-4B2F-9946-B25783D0A9C3}" type="presParOf" srcId="{8650F504-661E-48BB-AD27-C53D554229FC}" destId="{2B4E5766-1239-493B-BF2C-B2F2EACB72FA}" srcOrd="11" destOrd="0" presId="urn:microsoft.com/office/officeart/2005/8/layout/cycle8"/>
    <dgm:cxn modelId="{0588ED8F-DAD9-4A99-A189-561F8F23688B}" type="presParOf" srcId="{8650F504-661E-48BB-AD27-C53D554229FC}" destId="{7CBFC7B8-D21D-40B6-B708-6BB1E4C7A256}" srcOrd="12" destOrd="0" presId="urn:microsoft.com/office/officeart/2005/8/layout/cycle8"/>
    <dgm:cxn modelId="{75C05EA9-C8CD-4182-98BC-24D425800E07}" type="presParOf" srcId="{8650F504-661E-48BB-AD27-C53D554229FC}" destId="{204379C7-BCC5-4139-9610-4DBCEE4A3003}" srcOrd="13" destOrd="0" presId="urn:microsoft.com/office/officeart/2005/8/layout/cycle8"/>
    <dgm:cxn modelId="{177CB806-7ED1-4B8A-B82B-2524685BA811}" type="presParOf" srcId="{8650F504-661E-48BB-AD27-C53D554229FC}" destId="{569EA3FB-C818-474B-96B8-CBB74706DD47}" srcOrd="14" destOrd="0" presId="urn:microsoft.com/office/officeart/2005/8/layout/cycle8"/>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67736A-2B6E-44F3-9239-6F3086470232}">
      <dsp:nvSpPr>
        <dsp:cNvPr id="0" name=""/>
        <dsp:cNvSpPr/>
      </dsp:nvSpPr>
      <dsp:spPr>
        <a:xfrm>
          <a:off x="2182697" y="327620"/>
          <a:ext cx="4233862" cy="4233862"/>
        </a:xfrm>
        <a:prstGeom prst="pie">
          <a:avLst>
            <a:gd name="adj1" fmla="val 16200000"/>
            <a:gd name="adj2" fmla="val 1800000"/>
          </a:avLst>
        </a:prstGeom>
        <a:solidFill>
          <a:schemeClr val="accent1">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b="1" kern="1200" dirty="0" smtClean="0">
              <a:solidFill>
                <a:schemeClr val="bg2"/>
              </a:solidFill>
            </a:rPr>
            <a:t>Develop your Creative School Plan</a:t>
          </a:r>
          <a:endParaRPr lang="en-IE" sz="2000" b="1" kern="1200" dirty="0">
            <a:solidFill>
              <a:schemeClr val="bg2"/>
            </a:solidFill>
          </a:endParaRPr>
        </a:p>
      </dsp:txBody>
      <dsp:txXfrm>
        <a:off x="4414043" y="1224795"/>
        <a:ext cx="1512093" cy="1260078"/>
      </dsp:txXfrm>
    </dsp:sp>
    <dsp:sp modelId="{9B12F81F-83DD-4905-A4FD-908618ACC705}">
      <dsp:nvSpPr>
        <dsp:cNvPr id="0" name=""/>
        <dsp:cNvSpPr/>
      </dsp:nvSpPr>
      <dsp:spPr>
        <a:xfrm>
          <a:off x="2095499" y="478829"/>
          <a:ext cx="4233862" cy="4233862"/>
        </a:xfrm>
        <a:prstGeom prst="pie">
          <a:avLst>
            <a:gd name="adj1" fmla="val 1800000"/>
            <a:gd name="adj2" fmla="val 9000000"/>
          </a:avLst>
        </a:prstGeom>
        <a:solidFill>
          <a:schemeClr val="accent1">
            <a:shade val="80000"/>
            <a:hueOff val="34731"/>
            <a:satOff val="9642"/>
            <a:lumOff val="712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r>
            <a:rPr lang="en-US" sz="2100" b="1" kern="1200" dirty="0" smtClean="0">
              <a:solidFill>
                <a:schemeClr val="bg2"/>
              </a:solidFill>
            </a:rPr>
            <a:t>Begin to implement your Creative School Plan</a:t>
          </a:r>
          <a:endParaRPr lang="en-IE" sz="2100" b="1" kern="1200" dirty="0">
            <a:solidFill>
              <a:schemeClr val="bg2"/>
            </a:solidFill>
          </a:endParaRPr>
        </a:p>
      </dsp:txBody>
      <dsp:txXfrm>
        <a:off x="3103562" y="3225799"/>
        <a:ext cx="2268140" cy="1108868"/>
      </dsp:txXfrm>
    </dsp:sp>
    <dsp:sp modelId="{B2740DE6-3D7E-4968-8559-E380CD5C76BD}">
      <dsp:nvSpPr>
        <dsp:cNvPr id="0" name=""/>
        <dsp:cNvSpPr/>
      </dsp:nvSpPr>
      <dsp:spPr>
        <a:xfrm>
          <a:off x="2008302" y="327620"/>
          <a:ext cx="4233862" cy="4233862"/>
        </a:xfrm>
        <a:prstGeom prst="pie">
          <a:avLst>
            <a:gd name="adj1" fmla="val 9000000"/>
            <a:gd name="adj2" fmla="val 16200000"/>
          </a:avLst>
        </a:prstGeom>
        <a:solidFill>
          <a:schemeClr val="accent1">
            <a:shade val="80000"/>
            <a:hueOff val="69463"/>
            <a:satOff val="19283"/>
            <a:lumOff val="1424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b="1" kern="1200" dirty="0" smtClean="0">
              <a:solidFill>
                <a:schemeClr val="bg2"/>
              </a:solidFill>
            </a:rPr>
            <a:t>Understand</a:t>
          </a:r>
          <a:endParaRPr lang="en-IE" sz="2000" b="1" kern="1200" dirty="0">
            <a:solidFill>
              <a:schemeClr val="bg2"/>
            </a:solidFill>
          </a:endParaRPr>
        </a:p>
      </dsp:txBody>
      <dsp:txXfrm>
        <a:off x="2498724" y="1224795"/>
        <a:ext cx="1512093" cy="1260078"/>
      </dsp:txXfrm>
    </dsp:sp>
    <dsp:sp modelId="{7CBFC7B8-D21D-40B6-B708-6BB1E4C7A256}">
      <dsp:nvSpPr>
        <dsp:cNvPr id="0" name=""/>
        <dsp:cNvSpPr/>
      </dsp:nvSpPr>
      <dsp:spPr>
        <a:xfrm>
          <a:off x="1920950" y="65524"/>
          <a:ext cx="4758054" cy="4758054"/>
        </a:xfrm>
        <a:prstGeom prst="circularArrow">
          <a:avLst>
            <a:gd name="adj1" fmla="val 5085"/>
            <a:gd name="adj2" fmla="val 327528"/>
            <a:gd name="adj3" fmla="val 1472472"/>
            <a:gd name="adj4" fmla="val 16199432"/>
            <a:gd name="adj5" fmla="val 5932"/>
          </a:avLst>
        </a:prstGeom>
        <a:solidFill>
          <a:schemeClr val="accent1">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04379C7-BCC5-4139-9610-4DBCEE4A3003}">
      <dsp:nvSpPr>
        <dsp:cNvPr id="0" name=""/>
        <dsp:cNvSpPr/>
      </dsp:nvSpPr>
      <dsp:spPr>
        <a:xfrm>
          <a:off x="1833403" y="216465"/>
          <a:ext cx="4758054" cy="4758054"/>
        </a:xfrm>
        <a:prstGeom prst="circularArrow">
          <a:avLst>
            <a:gd name="adj1" fmla="val 5085"/>
            <a:gd name="adj2" fmla="val 327528"/>
            <a:gd name="adj3" fmla="val 8671970"/>
            <a:gd name="adj4" fmla="val 1800502"/>
            <a:gd name="adj5" fmla="val 5932"/>
          </a:avLst>
        </a:prstGeom>
        <a:solidFill>
          <a:schemeClr val="accent1">
            <a:shade val="90000"/>
            <a:hueOff val="34751"/>
            <a:satOff val="5033"/>
            <a:lumOff val="5141"/>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69EA3FB-C818-474B-96B8-CBB74706DD47}">
      <dsp:nvSpPr>
        <dsp:cNvPr id="0" name=""/>
        <dsp:cNvSpPr/>
      </dsp:nvSpPr>
      <dsp:spPr>
        <a:xfrm>
          <a:off x="1745856" y="65524"/>
          <a:ext cx="4758054" cy="4758054"/>
        </a:xfrm>
        <a:prstGeom prst="circularArrow">
          <a:avLst>
            <a:gd name="adj1" fmla="val 5085"/>
            <a:gd name="adj2" fmla="val 327528"/>
            <a:gd name="adj3" fmla="val 15873039"/>
            <a:gd name="adj4" fmla="val 9000000"/>
            <a:gd name="adj5" fmla="val 5932"/>
          </a:avLst>
        </a:prstGeom>
        <a:solidFill>
          <a:schemeClr val="accent1">
            <a:shade val="90000"/>
            <a:hueOff val="69502"/>
            <a:satOff val="10065"/>
            <a:lumOff val="10283"/>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3844" cy="500463"/>
          </a:xfrm>
          <a:prstGeom prst="rect">
            <a:avLst/>
          </a:prstGeom>
        </p:spPr>
        <p:txBody>
          <a:bodyPr vert="horz" lIns="92866" tIns="46433" rIns="92866" bIns="46433" rtlCol="0"/>
          <a:lstStyle>
            <a:lvl1pPr algn="l">
              <a:defRPr sz="1200"/>
            </a:lvl1pPr>
          </a:lstStyle>
          <a:p>
            <a:endParaRPr lang="en-GB"/>
          </a:p>
        </p:txBody>
      </p:sp>
      <p:sp>
        <p:nvSpPr>
          <p:cNvPr id="3" name="Date Placeholder 2"/>
          <p:cNvSpPr>
            <a:spLocks noGrp="1"/>
          </p:cNvSpPr>
          <p:nvPr>
            <p:ph type="dt" sz="quarter" idx="1"/>
          </p:nvPr>
        </p:nvSpPr>
        <p:spPr>
          <a:xfrm>
            <a:off x="3888871" y="0"/>
            <a:ext cx="2973844" cy="500463"/>
          </a:xfrm>
          <a:prstGeom prst="rect">
            <a:avLst/>
          </a:prstGeom>
        </p:spPr>
        <p:txBody>
          <a:bodyPr vert="horz" lIns="92866" tIns="46433" rIns="92866" bIns="46433" rtlCol="0"/>
          <a:lstStyle>
            <a:lvl1pPr algn="r">
              <a:defRPr sz="1200"/>
            </a:lvl1pPr>
          </a:lstStyle>
          <a:p>
            <a:fld id="{3D25E8C0-3E33-4000-A743-141A2F85CF91}" type="datetimeFigureOut">
              <a:rPr lang="en-GB" smtClean="0"/>
              <a:t>27/10/2022</a:t>
            </a:fld>
            <a:endParaRPr lang="en-GB"/>
          </a:p>
        </p:txBody>
      </p:sp>
      <p:sp>
        <p:nvSpPr>
          <p:cNvPr id="4" name="Footer Placeholder 3"/>
          <p:cNvSpPr>
            <a:spLocks noGrp="1"/>
          </p:cNvSpPr>
          <p:nvPr>
            <p:ph type="ftr" sz="quarter" idx="2"/>
          </p:nvPr>
        </p:nvSpPr>
        <p:spPr>
          <a:xfrm>
            <a:off x="0" y="9496014"/>
            <a:ext cx="2973844" cy="500462"/>
          </a:xfrm>
          <a:prstGeom prst="rect">
            <a:avLst/>
          </a:prstGeom>
        </p:spPr>
        <p:txBody>
          <a:bodyPr vert="horz" lIns="92866" tIns="46433" rIns="92866" bIns="46433" rtlCol="0" anchor="b"/>
          <a:lstStyle>
            <a:lvl1pPr algn="l">
              <a:defRPr sz="1200"/>
            </a:lvl1pPr>
          </a:lstStyle>
          <a:p>
            <a:endParaRPr lang="en-GB"/>
          </a:p>
        </p:txBody>
      </p:sp>
      <p:sp>
        <p:nvSpPr>
          <p:cNvPr id="5" name="Slide Number Placeholder 4"/>
          <p:cNvSpPr>
            <a:spLocks noGrp="1"/>
          </p:cNvSpPr>
          <p:nvPr>
            <p:ph type="sldNum" sz="quarter" idx="3"/>
          </p:nvPr>
        </p:nvSpPr>
        <p:spPr>
          <a:xfrm>
            <a:off x="3888871" y="9496014"/>
            <a:ext cx="2973844" cy="500462"/>
          </a:xfrm>
          <a:prstGeom prst="rect">
            <a:avLst/>
          </a:prstGeom>
        </p:spPr>
        <p:txBody>
          <a:bodyPr vert="horz" lIns="92866" tIns="46433" rIns="92866" bIns="46433" rtlCol="0" anchor="b"/>
          <a:lstStyle>
            <a:lvl1pPr algn="r">
              <a:defRPr sz="1200"/>
            </a:lvl1pPr>
          </a:lstStyle>
          <a:p>
            <a:fld id="{531ECDA1-7EA9-4924-B5F7-85F78A30262E}" type="slidenum">
              <a:rPr lang="en-GB" smtClean="0"/>
              <a:t>‹#›</a:t>
            </a:fld>
            <a:endParaRPr lang="en-GB"/>
          </a:p>
        </p:txBody>
      </p:sp>
    </p:spTree>
    <p:extLst>
      <p:ext uri="{BB962C8B-B14F-4D97-AF65-F5344CB8AC3E}">
        <p14:creationId xmlns:p14="http://schemas.microsoft.com/office/powerpoint/2010/main" val="40334746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74551" cy="499904"/>
          </a:xfrm>
          <a:prstGeom prst="rect">
            <a:avLst/>
          </a:prstGeom>
          <a:noFill/>
          <a:ln w="9525">
            <a:noFill/>
            <a:miter lim="800000"/>
            <a:headEnd/>
            <a:tailEnd/>
          </a:ln>
        </p:spPr>
        <p:txBody>
          <a:bodyPr vert="horz" wrap="square" lIns="92866" tIns="46433" rIns="92866" bIns="46433" numCol="1" anchor="t" anchorCtr="0" compatLnSpc="1">
            <a:prstTxWarp prst="textNoShape">
              <a:avLst/>
            </a:prstTxWarp>
          </a:bodyPr>
          <a:lstStyle>
            <a:lvl1pPr>
              <a:defRPr sz="1200"/>
            </a:lvl1pPr>
          </a:lstStyle>
          <a:p>
            <a:endParaRPr lang="en-US"/>
          </a:p>
        </p:txBody>
      </p:sp>
      <p:sp>
        <p:nvSpPr>
          <p:cNvPr id="8195" name="Rectangle 3"/>
          <p:cNvSpPr>
            <a:spLocks noGrp="1" noChangeArrowheads="1"/>
          </p:cNvSpPr>
          <p:nvPr>
            <p:ph type="dt" idx="1"/>
          </p:nvPr>
        </p:nvSpPr>
        <p:spPr bwMode="auto">
          <a:xfrm>
            <a:off x="3889799" y="0"/>
            <a:ext cx="2974551" cy="499904"/>
          </a:xfrm>
          <a:prstGeom prst="rect">
            <a:avLst/>
          </a:prstGeom>
          <a:noFill/>
          <a:ln w="9525">
            <a:noFill/>
            <a:miter lim="800000"/>
            <a:headEnd/>
            <a:tailEnd/>
          </a:ln>
        </p:spPr>
        <p:txBody>
          <a:bodyPr vert="horz" wrap="square" lIns="92866" tIns="46433" rIns="92866" bIns="46433" numCol="1" anchor="t" anchorCtr="0" compatLnSpc="1">
            <a:prstTxWarp prst="textNoShape">
              <a:avLst/>
            </a:prstTxWarp>
          </a:bodyPr>
          <a:lstStyle>
            <a:lvl1pPr algn="r">
              <a:defRPr sz="1200"/>
            </a:lvl1pPr>
          </a:lstStyle>
          <a:p>
            <a:endParaRPr lang="en-US"/>
          </a:p>
        </p:txBody>
      </p:sp>
      <p:sp>
        <p:nvSpPr>
          <p:cNvPr id="8196" name="Rectangle 4"/>
          <p:cNvSpPr>
            <a:spLocks noGrp="1" noRot="1" noChangeAspect="1" noChangeArrowheads="1" noTextEdit="1"/>
          </p:cNvSpPr>
          <p:nvPr>
            <p:ph type="sldImg" idx="2"/>
          </p:nvPr>
        </p:nvSpPr>
        <p:spPr bwMode="auto">
          <a:xfrm>
            <a:off x="931863" y="749300"/>
            <a:ext cx="5000625" cy="3749675"/>
          </a:xfrm>
          <a:prstGeom prst="rect">
            <a:avLst/>
          </a:prstGeom>
          <a:noFill/>
          <a:ln w="9525">
            <a:solidFill>
              <a:srgbClr val="000000"/>
            </a:solidFill>
            <a:miter lim="800000"/>
            <a:headEnd/>
            <a:tailEnd/>
          </a:ln>
          <a:effectLst/>
        </p:spPr>
      </p:sp>
      <p:sp>
        <p:nvSpPr>
          <p:cNvPr id="8197" name="Rectangle 5"/>
          <p:cNvSpPr>
            <a:spLocks noGrp="1" noChangeArrowheads="1"/>
          </p:cNvSpPr>
          <p:nvPr>
            <p:ph type="body" sz="quarter" idx="3"/>
          </p:nvPr>
        </p:nvSpPr>
        <p:spPr bwMode="auto">
          <a:xfrm>
            <a:off x="915248" y="4749086"/>
            <a:ext cx="5033857" cy="4499134"/>
          </a:xfrm>
          <a:prstGeom prst="rect">
            <a:avLst/>
          </a:prstGeom>
          <a:noFill/>
          <a:ln w="9525">
            <a:noFill/>
            <a:miter lim="800000"/>
            <a:headEnd/>
            <a:tailEnd/>
          </a:ln>
        </p:spPr>
        <p:txBody>
          <a:bodyPr vert="horz" wrap="square" lIns="92866" tIns="46433" rIns="92866" bIns="46433"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198" name="Rectangle 6"/>
          <p:cNvSpPr>
            <a:spLocks noGrp="1" noChangeArrowheads="1"/>
          </p:cNvSpPr>
          <p:nvPr>
            <p:ph type="ftr" sz="quarter" idx="4"/>
          </p:nvPr>
        </p:nvSpPr>
        <p:spPr bwMode="auto">
          <a:xfrm>
            <a:off x="0" y="9498171"/>
            <a:ext cx="2974551" cy="499904"/>
          </a:xfrm>
          <a:prstGeom prst="rect">
            <a:avLst/>
          </a:prstGeom>
          <a:noFill/>
          <a:ln w="9525">
            <a:noFill/>
            <a:miter lim="800000"/>
            <a:headEnd/>
            <a:tailEnd/>
          </a:ln>
        </p:spPr>
        <p:txBody>
          <a:bodyPr vert="horz" wrap="square" lIns="92866" tIns="46433" rIns="92866" bIns="46433" numCol="1" anchor="b" anchorCtr="0" compatLnSpc="1">
            <a:prstTxWarp prst="textNoShape">
              <a:avLst/>
            </a:prstTxWarp>
          </a:bodyPr>
          <a:lstStyle>
            <a:lvl1pPr>
              <a:defRPr sz="1200"/>
            </a:lvl1pPr>
          </a:lstStyle>
          <a:p>
            <a:endParaRPr lang="en-US"/>
          </a:p>
        </p:txBody>
      </p:sp>
      <p:sp>
        <p:nvSpPr>
          <p:cNvPr id="8199" name="Rectangle 7"/>
          <p:cNvSpPr>
            <a:spLocks noGrp="1" noChangeArrowheads="1"/>
          </p:cNvSpPr>
          <p:nvPr>
            <p:ph type="sldNum" sz="quarter" idx="5"/>
          </p:nvPr>
        </p:nvSpPr>
        <p:spPr bwMode="auto">
          <a:xfrm>
            <a:off x="3889799" y="9498171"/>
            <a:ext cx="2974551" cy="499904"/>
          </a:xfrm>
          <a:prstGeom prst="rect">
            <a:avLst/>
          </a:prstGeom>
          <a:noFill/>
          <a:ln w="9525">
            <a:noFill/>
            <a:miter lim="800000"/>
            <a:headEnd/>
            <a:tailEnd/>
          </a:ln>
        </p:spPr>
        <p:txBody>
          <a:bodyPr vert="horz" wrap="square" lIns="92866" tIns="46433" rIns="92866" bIns="46433" numCol="1" anchor="b" anchorCtr="0" compatLnSpc="1">
            <a:prstTxWarp prst="textNoShape">
              <a:avLst/>
            </a:prstTxWarp>
          </a:bodyPr>
          <a:lstStyle>
            <a:lvl1pPr algn="r">
              <a:defRPr sz="1200"/>
            </a:lvl1pPr>
          </a:lstStyle>
          <a:p>
            <a:fld id="{A793AC6B-ED5B-434F-8A5C-D11FA430BD29}" type="slidenum">
              <a:rPr lang="en-US"/>
              <a:pPr/>
              <a:t>‹#›</a:t>
            </a:fld>
            <a:endParaRPr lang="en-US"/>
          </a:p>
        </p:txBody>
      </p:sp>
    </p:spTree>
    <p:extLst>
      <p:ext uri="{BB962C8B-B14F-4D97-AF65-F5344CB8AC3E}">
        <p14:creationId xmlns:p14="http://schemas.microsoft.com/office/powerpoint/2010/main" val="2876969169"/>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ＭＳ Ｐゴシック" pitchFamily="-112" charset="-128"/>
        <a:cs typeface="+mn-cs"/>
      </a:defRPr>
    </a:lvl1pPr>
    <a:lvl2pPr marL="457200" algn="l" rtl="0" fontAlgn="base">
      <a:spcBef>
        <a:spcPct val="30000"/>
      </a:spcBef>
      <a:spcAft>
        <a:spcPct val="0"/>
      </a:spcAft>
      <a:defRPr sz="1200" kern="1200">
        <a:solidFill>
          <a:schemeClr val="tx1"/>
        </a:solidFill>
        <a:latin typeface="Arial" charset="0"/>
        <a:ea typeface="ＭＳ Ｐゴシック" pitchFamily="-112" charset="-128"/>
        <a:cs typeface="+mn-cs"/>
      </a:defRPr>
    </a:lvl2pPr>
    <a:lvl3pPr marL="914400" algn="l" rtl="0" fontAlgn="base">
      <a:spcBef>
        <a:spcPct val="30000"/>
      </a:spcBef>
      <a:spcAft>
        <a:spcPct val="0"/>
      </a:spcAft>
      <a:defRPr sz="1200" kern="1200">
        <a:solidFill>
          <a:schemeClr val="tx1"/>
        </a:solidFill>
        <a:latin typeface="Arial" charset="0"/>
        <a:ea typeface="ＭＳ Ｐゴシック" pitchFamily="-112" charset="-128"/>
        <a:cs typeface="+mn-cs"/>
      </a:defRPr>
    </a:lvl3pPr>
    <a:lvl4pPr marL="1371600" algn="l" rtl="0" fontAlgn="base">
      <a:spcBef>
        <a:spcPct val="30000"/>
      </a:spcBef>
      <a:spcAft>
        <a:spcPct val="0"/>
      </a:spcAft>
      <a:defRPr sz="1200" kern="1200">
        <a:solidFill>
          <a:schemeClr val="tx1"/>
        </a:solidFill>
        <a:latin typeface="Arial" charset="0"/>
        <a:ea typeface="ＭＳ Ｐゴシック" pitchFamily="-112" charset="-128"/>
        <a:cs typeface="+mn-cs"/>
      </a:defRPr>
    </a:lvl4pPr>
    <a:lvl5pPr marL="1828800" algn="l" rtl="0" fontAlgn="base">
      <a:spcBef>
        <a:spcPct val="30000"/>
      </a:spcBef>
      <a:spcAft>
        <a:spcPct val="0"/>
      </a:spcAft>
      <a:defRPr sz="1200" kern="1200">
        <a:solidFill>
          <a:schemeClr val="tx1"/>
        </a:solidFill>
        <a:latin typeface="Arial" charset="0"/>
        <a:ea typeface="ＭＳ Ｐゴシック" pitchFamily="-112"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61C1CFB-9B04-4437-8AA6-3F4E06D501D9}" type="slidenum">
              <a:rPr lang="en-US"/>
              <a:pPr/>
              <a:t>1</a:t>
            </a:fld>
            <a:endParaRPr lang="en-US"/>
          </a:p>
        </p:txBody>
      </p:sp>
      <p:sp>
        <p:nvSpPr>
          <p:cNvPr id="11266" name="Rectangle 2"/>
          <p:cNvSpPr>
            <a:spLocks noGrp="1" noRot="1" noChangeAspect="1" noChangeArrowheads="1" noTextEdit="1"/>
          </p:cNvSpPr>
          <p:nvPr>
            <p:ph type="sldImg"/>
          </p:nvPr>
        </p:nvSpPr>
        <p:spPr>
          <a:xfrm>
            <a:off x="930275" y="749300"/>
            <a:ext cx="5000625" cy="3749675"/>
          </a:xfrm>
          <a:ln/>
        </p:spPr>
      </p:sp>
      <p:sp>
        <p:nvSpPr>
          <p:cNvPr id="11267"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22517188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31863" y="749300"/>
            <a:ext cx="5000625" cy="3749675"/>
          </a:xfrm>
        </p:spPr>
      </p:sp>
      <p:sp>
        <p:nvSpPr>
          <p:cNvPr id="3" name="Notes Placeholder 2"/>
          <p:cNvSpPr>
            <a:spLocks noGrp="1"/>
          </p:cNvSpPr>
          <p:nvPr>
            <p:ph type="body" idx="1"/>
          </p:nvPr>
        </p:nvSpPr>
        <p:spPr/>
        <p:txBody>
          <a:bodyPr/>
          <a:lstStyle/>
          <a:p>
            <a:pPr>
              <a:defRPr/>
            </a:pPr>
            <a:r>
              <a:rPr lang="en-IE" dirty="0" smtClean="0"/>
              <a:t>This document will help your school to begin to develop a vision and aims and begin to practically implement activities which support them.</a:t>
            </a:r>
            <a:endParaRPr lang="en-IE" b="1" dirty="0" smtClean="0">
              <a:solidFill>
                <a:srgbClr val="000000"/>
              </a:solidFill>
              <a:latin typeface="Apercu Pro"/>
              <a:ea typeface="MS PGothic" pitchFamily="34" charset="-128"/>
            </a:endParaRPr>
          </a:p>
          <a:p>
            <a:pPr defTabSz="928665">
              <a:defRPr/>
            </a:pPr>
            <a:endParaRPr lang="en-IE" b="1" dirty="0" smtClean="0"/>
          </a:p>
          <a:p>
            <a:pPr defTabSz="928665">
              <a:defRPr/>
            </a:pPr>
            <a:r>
              <a:rPr lang="en-IE" dirty="0" smtClean="0"/>
              <a:t>The final version of the Plan is submitted to the Arts Council at the end of the 22/23 academic year.</a:t>
            </a:r>
          </a:p>
          <a:p>
            <a:endParaRPr lang="en-GB" b="1" dirty="0"/>
          </a:p>
        </p:txBody>
      </p:sp>
      <p:sp>
        <p:nvSpPr>
          <p:cNvPr id="4" name="Slide Number Placeholder 3"/>
          <p:cNvSpPr>
            <a:spLocks noGrp="1"/>
          </p:cNvSpPr>
          <p:nvPr>
            <p:ph type="sldNum" sz="quarter" idx="5"/>
          </p:nvPr>
        </p:nvSpPr>
        <p:spPr/>
        <p:txBody>
          <a:bodyPr/>
          <a:lstStyle/>
          <a:p>
            <a:pPr defTabSz="928665">
              <a:defRPr/>
            </a:pPr>
            <a:fld id="{A793AC6B-ED5B-434F-8A5C-D11FA430BD29}" type="slidenum">
              <a:rPr lang="en-US">
                <a:solidFill>
                  <a:srgbClr val="000000"/>
                </a:solidFill>
              </a:rPr>
              <a:pPr defTabSz="928665">
                <a:defRPr/>
              </a:pPr>
              <a:t>11</a:t>
            </a:fld>
            <a:endParaRPr lang="en-US">
              <a:solidFill>
                <a:srgbClr val="000000"/>
              </a:solidFill>
            </a:endParaRPr>
          </a:p>
        </p:txBody>
      </p:sp>
    </p:spTree>
    <p:extLst>
      <p:ext uri="{BB962C8B-B14F-4D97-AF65-F5344CB8AC3E}">
        <p14:creationId xmlns:p14="http://schemas.microsoft.com/office/powerpoint/2010/main" val="9804982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defTabSz="928665">
              <a:defRPr/>
            </a:pPr>
            <a:fld id="{661C1CFB-9B04-4437-8AA6-3F4E06D501D9}" type="slidenum">
              <a:rPr lang="en-US">
                <a:solidFill>
                  <a:srgbClr val="000000"/>
                </a:solidFill>
              </a:rPr>
              <a:pPr defTabSz="928665">
                <a:defRPr/>
              </a:pPr>
              <a:t>12</a:t>
            </a:fld>
            <a:endParaRPr lang="en-US">
              <a:solidFill>
                <a:srgbClr val="000000"/>
              </a:solidFill>
            </a:endParaRPr>
          </a:p>
        </p:txBody>
      </p:sp>
      <p:sp>
        <p:nvSpPr>
          <p:cNvPr id="11266" name="Rectangle 2"/>
          <p:cNvSpPr>
            <a:spLocks noGrp="1" noRot="1" noChangeAspect="1" noChangeArrowheads="1" noTextEdit="1"/>
          </p:cNvSpPr>
          <p:nvPr>
            <p:ph type="sldImg"/>
          </p:nvPr>
        </p:nvSpPr>
        <p:spPr>
          <a:ln/>
        </p:spPr>
      </p:sp>
      <p:sp>
        <p:nvSpPr>
          <p:cNvPr id="11267"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24579664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sz="1800" dirty="0">
                <a:latin typeface="Calibri" panose="020F0502020204030204" pitchFamily="34" charset="0"/>
                <a:ea typeface="Calibri" panose="020F0502020204030204" pitchFamily="34" charset="0"/>
              </a:rPr>
              <a:t> </a:t>
            </a:r>
            <a:endParaRPr lang="en-GB" sz="1800" dirty="0">
              <a:latin typeface="Calibri" panose="020F0502020204030204" pitchFamily="34" charset="0"/>
              <a:ea typeface="Calibri" panose="020F0502020204030204" pitchFamily="34" charset="0"/>
            </a:endParaRPr>
          </a:p>
          <a:p>
            <a:endParaRPr lang="en-GB" dirty="0"/>
          </a:p>
        </p:txBody>
      </p:sp>
      <p:sp>
        <p:nvSpPr>
          <p:cNvPr id="4" name="Slide Number Placeholder 3"/>
          <p:cNvSpPr>
            <a:spLocks noGrp="1"/>
          </p:cNvSpPr>
          <p:nvPr>
            <p:ph type="sldNum" sz="quarter" idx="10"/>
          </p:nvPr>
        </p:nvSpPr>
        <p:spPr/>
        <p:txBody>
          <a:bodyPr/>
          <a:lstStyle/>
          <a:p>
            <a:pPr defTabSz="928665">
              <a:defRPr/>
            </a:pPr>
            <a:fld id="{A793AC6B-ED5B-434F-8A5C-D11FA430BD29}" type="slidenum">
              <a:rPr lang="en-US">
                <a:solidFill>
                  <a:srgbClr val="000000"/>
                </a:solidFill>
              </a:rPr>
              <a:pPr defTabSz="928665">
                <a:defRPr/>
              </a:pPr>
              <a:t>2</a:t>
            </a:fld>
            <a:endParaRPr lang="en-US">
              <a:solidFill>
                <a:srgbClr val="000000"/>
              </a:solidFill>
            </a:endParaRPr>
          </a:p>
        </p:txBody>
      </p:sp>
    </p:spTree>
    <p:extLst>
      <p:ext uri="{BB962C8B-B14F-4D97-AF65-F5344CB8AC3E}">
        <p14:creationId xmlns:p14="http://schemas.microsoft.com/office/powerpoint/2010/main" val="23346876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1700" y="739775"/>
            <a:ext cx="4338638" cy="3254375"/>
          </a:xfrm>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US" dirty="0" smtClean="0">
                <a:solidFill>
                  <a:srgbClr val="000000"/>
                </a:solidFill>
              </a:rPr>
              <a:t>Creative Schools offers</a:t>
            </a:r>
            <a:r>
              <a:rPr lang="en-US" baseline="0" dirty="0" smtClean="0">
                <a:solidFill>
                  <a:srgbClr val="000000"/>
                </a:solidFill>
              </a:rPr>
              <a:t> a guided journey to schools </a:t>
            </a:r>
            <a:r>
              <a:rPr lang="en-IE" baseline="0" noProof="0" dirty="0" smtClean="0">
                <a:solidFill>
                  <a:srgbClr val="000000"/>
                </a:solidFill>
              </a:rPr>
              <a:t>and </a:t>
            </a:r>
            <a:r>
              <a:rPr lang="en-IE" baseline="0" noProof="0" dirty="0" err="1" smtClean="0">
                <a:solidFill>
                  <a:srgbClr val="000000"/>
                </a:solidFill>
              </a:rPr>
              <a:t>Youthreach</a:t>
            </a:r>
            <a:r>
              <a:rPr lang="en-IE" baseline="0" noProof="0" dirty="0" smtClean="0">
                <a:solidFill>
                  <a:srgbClr val="000000"/>
                </a:solidFill>
              </a:rPr>
              <a:t> centres.  You go at your own pace through three main phases: The ‘understand’ phase runs until approximately May or June 2022, and gives your students and your school community time to explore and analyse what arts and creativity means to you and to your school;  all the material, surveys, creative outputs and shared learnings from your ‘understand’ phase sets you up well for the second phase, which is a whole-school process to develop your Creative School Plan, which will include a vision and aims particular to your school, as well as priority actions and projects. Developing and agreeing your school’s Creative School Plan and beginning to carry out the initial actions and projects will take you from June 2022 to June 2023. </a:t>
            </a:r>
            <a:endParaRPr lang="en-IE" b="0" i="0" noProof="0" dirty="0" smtClean="0">
              <a:effectLst/>
            </a:endParaRP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IE" b="0" i="0" noProof="0" dirty="0" smtClean="0">
              <a:effectLst/>
            </a:endParaRPr>
          </a:p>
          <a:p>
            <a:endParaRPr lang="en-GB" dirty="0"/>
          </a:p>
        </p:txBody>
      </p:sp>
      <p:sp>
        <p:nvSpPr>
          <p:cNvPr id="4" name="Slide Number Placeholder 3"/>
          <p:cNvSpPr>
            <a:spLocks noGrp="1"/>
          </p:cNvSpPr>
          <p:nvPr>
            <p:ph type="sldNum" sz="quarter" idx="10"/>
          </p:nvPr>
        </p:nvSpPr>
        <p:spPr/>
        <p:txBody>
          <a:bodyPr/>
          <a:lstStyle/>
          <a:p>
            <a:pPr>
              <a:defRPr/>
            </a:pPr>
            <a:fld id="{60854A71-E677-3742-880B-80E25BD248E1}" type="slidenum">
              <a:rPr lang="en-US" smtClean="0">
                <a:solidFill>
                  <a:prstClr val="black"/>
                </a:solidFill>
              </a:rPr>
              <a:pPr>
                <a:defRPr/>
              </a:pPr>
              <a:t>3</a:t>
            </a:fld>
            <a:endParaRPr lang="en-US">
              <a:solidFill>
                <a:prstClr val="black"/>
              </a:solidFill>
            </a:endParaRPr>
          </a:p>
        </p:txBody>
      </p:sp>
    </p:spTree>
    <p:extLst>
      <p:ext uri="{BB962C8B-B14F-4D97-AF65-F5344CB8AC3E}">
        <p14:creationId xmlns:p14="http://schemas.microsoft.com/office/powerpoint/2010/main" val="36911037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518269" y="4624511"/>
            <a:ext cx="5827810" cy="4748684"/>
          </a:xfrm>
        </p:spPr>
        <p:txBody>
          <a:bodyPr/>
          <a:lstStyle/>
          <a:p>
            <a:r>
              <a:rPr lang="en-IE" dirty="0">
                <a:solidFill>
                  <a:srgbClr val="080808"/>
                </a:solidFill>
                <a:latin typeface="Arial" charset="0"/>
                <a:ea typeface="ＭＳ Ｐゴシック" pitchFamily="-112" charset="-128"/>
              </a:rPr>
              <a:t/>
            </a:r>
            <a:br>
              <a:rPr lang="en-IE" dirty="0">
                <a:solidFill>
                  <a:srgbClr val="080808"/>
                </a:solidFill>
                <a:latin typeface="Arial" charset="0"/>
                <a:ea typeface="ＭＳ Ｐゴシック" pitchFamily="-112" charset="-128"/>
              </a:rPr>
            </a:br>
            <a:r>
              <a:rPr lang="en-US" sz="1200" kern="1200" dirty="0" smtClean="0">
                <a:solidFill>
                  <a:schemeClr val="tx1"/>
                </a:solidFill>
                <a:effectLst/>
                <a:latin typeface="Arial" charset="0"/>
                <a:ea typeface="ＭＳ Ｐゴシック" pitchFamily="-112" charset="-128"/>
                <a:cs typeface="+mn-cs"/>
              </a:rPr>
              <a:t>Your CA will take time to establish a rapport with your school that will support effective working relationships between themselves, the staff and the students.</a:t>
            </a:r>
          </a:p>
          <a:p>
            <a:r>
              <a:rPr lang="en-US" sz="1200" kern="1200" dirty="0" smtClean="0">
                <a:solidFill>
                  <a:schemeClr val="tx1"/>
                </a:solidFill>
                <a:effectLst/>
                <a:latin typeface="Arial" charset="0"/>
                <a:ea typeface="ＭＳ Ｐゴシック" pitchFamily="-112" charset="-128"/>
                <a:cs typeface="+mn-cs"/>
              </a:rPr>
              <a:t>CAs will go about this relationship-building process in a variety of (creative!) ways. </a:t>
            </a:r>
          </a:p>
          <a:p>
            <a:r>
              <a:rPr lang="en-US" sz="1200" kern="1200" dirty="0" smtClean="0">
                <a:solidFill>
                  <a:schemeClr val="tx1"/>
                </a:solidFill>
                <a:effectLst/>
                <a:latin typeface="Arial" charset="0"/>
                <a:ea typeface="ＭＳ Ｐゴシック" pitchFamily="-112" charset="-128"/>
                <a:cs typeface="+mn-cs"/>
              </a:rPr>
              <a:t>They may also present themselves, their role and details of the CS programme to the wider school. </a:t>
            </a:r>
            <a:endParaRPr lang="en-GB" sz="1200" kern="1200" dirty="0" smtClean="0">
              <a:solidFill>
                <a:schemeClr val="tx1"/>
              </a:solidFill>
              <a:effectLst/>
              <a:latin typeface="Arial" charset="0"/>
              <a:ea typeface="ＭＳ Ｐゴシック" pitchFamily="-112" charset="-128"/>
              <a:cs typeface="+mn-cs"/>
            </a:endParaRPr>
          </a:p>
          <a:p>
            <a:r>
              <a:rPr lang="en-US" sz="1200" kern="1200" dirty="0" smtClean="0">
                <a:solidFill>
                  <a:schemeClr val="tx1"/>
                </a:solidFill>
                <a:effectLst/>
                <a:latin typeface="Arial" charset="0"/>
                <a:ea typeface="ＭＳ Ｐゴシック" pitchFamily="-112" charset="-128"/>
                <a:cs typeface="+mn-cs"/>
              </a:rPr>
              <a:t>They will support your school to carry out an analysis of your current engagement with the arts and creativity and the current resources in your schools and wider community. </a:t>
            </a:r>
          </a:p>
          <a:p>
            <a:r>
              <a:rPr lang="en-US" sz="1200" kern="1200" dirty="0" smtClean="0">
                <a:solidFill>
                  <a:schemeClr val="tx1"/>
                </a:solidFill>
                <a:effectLst/>
                <a:latin typeface="Arial" charset="0"/>
                <a:ea typeface="ＭＳ Ｐゴシック" pitchFamily="-112" charset="-128"/>
                <a:cs typeface="+mn-cs"/>
              </a:rPr>
              <a:t>They will explore your school’s understanding of creativity and help you discover the artistic and creative experiences and interests of your school community. </a:t>
            </a:r>
            <a:endParaRPr lang="en-GB" sz="1200" kern="1200" dirty="0" smtClean="0">
              <a:solidFill>
                <a:schemeClr val="tx1"/>
              </a:solidFill>
              <a:effectLst/>
              <a:latin typeface="Arial" charset="0"/>
              <a:ea typeface="ＭＳ Ｐゴシック" pitchFamily="-112" charset="-128"/>
              <a:cs typeface="+mn-cs"/>
            </a:endParaRPr>
          </a:p>
          <a:p>
            <a:r>
              <a:rPr lang="en-US" sz="1200" kern="1200" dirty="0" smtClean="0">
                <a:solidFill>
                  <a:schemeClr val="tx1"/>
                </a:solidFill>
                <a:effectLst/>
                <a:latin typeface="Arial" charset="0"/>
                <a:ea typeface="ＭＳ Ｐゴシック" pitchFamily="-112" charset="-128"/>
                <a:cs typeface="+mn-cs"/>
              </a:rPr>
              <a:t>Your CA will work with your School Coordinator (SC) to arrange creative conversations with the whole school community. This could, for example, take the form of setting up a student advisory group, teacher/parent surveys or student voice workshops. </a:t>
            </a:r>
          </a:p>
          <a:p>
            <a:r>
              <a:rPr lang="en-US" sz="1200" kern="1200" dirty="0" smtClean="0">
                <a:solidFill>
                  <a:schemeClr val="tx1"/>
                </a:solidFill>
                <a:effectLst/>
                <a:latin typeface="Arial" charset="0"/>
                <a:ea typeface="ＭＳ Ｐゴシック" pitchFamily="-112" charset="-128"/>
                <a:cs typeface="+mn-cs"/>
              </a:rPr>
              <a:t>Through this process your school’s strengths and areas for development are identified. </a:t>
            </a:r>
          </a:p>
          <a:p>
            <a:r>
              <a:rPr lang="en-US" sz="1200" kern="1200" dirty="0" smtClean="0">
                <a:solidFill>
                  <a:schemeClr val="tx1"/>
                </a:solidFill>
                <a:effectLst/>
                <a:latin typeface="Arial" charset="0"/>
                <a:ea typeface="ＭＳ Ｐゴシック" pitchFamily="-112" charset="-128"/>
                <a:cs typeface="+mn-cs"/>
              </a:rPr>
              <a:t>While working on this analysis your school might consider pilot workshops, activities or research.</a:t>
            </a:r>
            <a:endParaRPr lang="en-GB" sz="1200" kern="1200" dirty="0" smtClean="0">
              <a:solidFill>
                <a:schemeClr val="tx1"/>
              </a:solidFill>
              <a:effectLst/>
              <a:latin typeface="Arial" charset="0"/>
              <a:ea typeface="ＭＳ Ｐゴシック" pitchFamily="-112" charset="-128"/>
              <a:cs typeface="+mn-cs"/>
            </a:endParaRPr>
          </a:p>
          <a:p>
            <a:endParaRPr lang="en-GB" dirty="0"/>
          </a:p>
        </p:txBody>
      </p:sp>
      <p:sp>
        <p:nvSpPr>
          <p:cNvPr id="4" name="Slide Number Placeholder 3"/>
          <p:cNvSpPr>
            <a:spLocks noGrp="1"/>
          </p:cNvSpPr>
          <p:nvPr>
            <p:ph type="sldNum" sz="quarter" idx="10"/>
          </p:nvPr>
        </p:nvSpPr>
        <p:spPr/>
        <p:txBody>
          <a:bodyPr/>
          <a:lstStyle/>
          <a:p>
            <a:pPr defTabSz="928665">
              <a:defRPr/>
            </a:pPr>
            <a:fld id="{A793AC6B-ED5B-434F-8A5C-D11FA430BD29}" type="slidenum">
              <a:rPr lang="en-US">
                <a:solidFill>
                  <a:srgbClr val="000000"/>
                </a:solidFill>
              </a:rPr>
              <a:pPr defTabSz="928665">
                <a:defRPr/>
              </a:pPr>
              <a:t>4</a:t>
            </a:fld>
            <a:endParaRPr lang="en-US">
              <a:solidFill>
                <a:srgbClr val="000000"/>
              </a:solidFill>
            </a:endParaRPr>
          </a:p>
        </p:txBody>
      </p:sp>
    </p:spTree>
    <p:extLst>
      <p:ext uri="{BB962C8B-B14F-4D97-AF65-F5344CB8AC3E}">
        <p14:creationId xmlns:p14="http://schemas.microsoft.com/office/powerpoint/2010/main" val="2320264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6436" y="4499537"/>
            <a:ext cx="5827810" cy="4748684"/>
          </a:xfrm>
        </p:spPr>
        <p:txBody>
          <a:bodyPr/>
          <a:lstStyle/>
          <a:p>
            <a:r>
              <a:rPr lang="en-US" sz="1200" b="1" kern="1200" dirty="0" smtClean="0">
                <a:solidFill>
                  <a:schemeClr val="tx1"/>
                </a:solidFill>
                <a:effectLst/>
                <a:latin typeface="Arial" charset="0"/>
                <a:ea typeface="ＭＳ Ｐゴシック" pitchFamily="-112" charset="-128"/>
                <a:cs typeface="+mn-cs"/>
              </a:rPr>
              <a:t>May/June 2022– June 2023</a:t>
            </a:r>
            <a:endParaRPr lang="en-GB" sz="1200" kern="1200" dirty="0" smtClean="0">
              <a:solidFill>
                <a:schemeClr val="tx1"/>
              </a:solidFill>
              <a:effectLst/>
              <a:latin typeface="Arial" charset="0"/>
              <a:ea typeface="ＭＳ Ｐゴシック" pitchFamily="-112" charset="-128"/>
              <a:cs typeface="+mn-cs"/>
            </a:endParaRPr>
          </a:p>
          <a:p>
            <a:r>
              <a:rPr lang="en-US" sz="1200" kern="1200" dirty="0" smtClean="0">
                <a:solidFill>
                  <a:schemeClr val="tx1"/>
                </a:solidFill>
                <a:effectLst/>
                <a:latin typeface="Arial" charset="0"/>
                <a:ea typeface="ＭＳ Ｐゴシック" pitchFamily="-112" charset="-128"/>
                <a:cs typeface="+mn-cs"/>
              </a:rPr>
              <a:t>At this point, your CA will begin to research ways in which your individual development priorities and needs can be developed. </a:t>
            </a:r>
          </a:p>
          <a:p>
            <a:r>
              <a:rPr lang="en-US" sz="1200" kern="1200" dirty="0" smtClean="0">
                <a:solidFill>
                  <a:schemeClr val="tx1"/>
                </a:solidFill>
                <a:effectLst/>
                <a:latin typeface="Arial" charset="0"/>
                <a:ea typeface="ＭＳ Ｐゴシック" pitchFamily="-112" charset="-128"/>
                <a:cs typeface="+mn-cs"/>
              </a:rPr>
              <a:t>Your</a:t>
            </a:r>
            <a:r>
              <a:rPr lang="en-US" sz="1200" kern="1200" baseline="0" dirty="0" smtClean="0">
                <a:solidFill>
                  <a:schemeClr val="tx1"/>
                </a:solidFill>
                <a:effectLst/>
                <a:latin typeface="Arial" charset="0"/>
                <a:ea typeface="ＭＳ Ｐゴシック" pitchFamily="-112" charset="-128"/>
                <a:cs typeface="+mn-cs"/>
              </a:rPr>
              <a:t> CA</a:t>
            </a:r>
            <a:r>
              <a:rPr lang="en-US" sz="1200" kern="1200" dirty="0" smtClean="0">
                <a:solidFill>
                  <a:schemeClr val="tx1"/>
                </a:solidFill>
                <a:effectLst/>
                <a:latin typeface="Arial" charset="0"/>
                <a:ea typeface="ＭＳ Ｐゴシック" pitchFamily="-112" charset="-128"/>
                <a:cs typeface="+mn-cs"/>
              </a:rPr>
              <a:t> will work with your SC to meet these needs by forming links between the school and the wider arts and creative community and will assist the school in liaising with creative practitioners, cultural institutes and </a:t>
            </a:r>
            <a:r>
              <a:rPr lang="en-US" sz="1200" kern="1200" dirty="0" err="1" smtClean="0">
                <a:solidFill>
                  <a:schemeClr val="tx1"/>
                </a:solidFill>
                <a:effectLst/>
                <a:latin typeface="Arial" charset="0"/>
                <a:ea typeface="ＭＳ Ｐゴシック" pitchFamily="-112" charset="-128"/>
                <a:cs typeface="+mn-cs"/>
              </a:rPr>
              <a:t>organisations</a:t>
            </a:r>
            <a:r>
              <a:rPr lang="en-US" sz="1200" kern="1200" dirty="0" smtClean="0">
                <a:solidFill>
                  <a:schemeClr val="tx1"/>
                </a:solidFill>
                <a:effectLst/>
                <a:latin typeface="Arial" charset="0"/>
                <a:ea typeface="ＭＳ Ｐゴシック" pitchFamily="-112" charset="-128"/>
                <a:cs typeface="+mn-cs"/>
              </a:rPr>
              <a:t>. Your</a:t>
            </a:r>
            <a:r>
              <a:rPr lang="en-US" sz="1200" kern="1200" baseline="0" dirty="0" smtClean="0">
                <a:solidFill>
                  <a:schemeClr val="tx1"/>
                </a:solidFill>
                <a:effectLst/>
                <a:latin typeface="Arial" charset="0"/>
                <a:ea typeface="ＭＳ Ｐゴシック" pitchFamily="-112" charset="-128"/>
                <a:cs typeface="+mn-cs"/>
              </a:rPr>
              <a:t> school will plan how to embed arts and creativity in every day school life, enhancing creativity in the curriculum.</a:t>
            </a:r>
            <a:endParaRPr lang="en-US" sz="1200" kern="1200" dirty="0" smtClean="0">
              <a:solidFill>
                <a:schemeClr val="tx1"/>
              </a:solidFill>
              <a:effectLst/>
              <a:latin typeface="Arial" charset="0"/>
              <a:ea typeface="ＭＳ Ｐゴシック" pitchFamily="-112" charset="-128"/>
              <a:cs typeface="+mn-cs"/>
            </a:endParaRPr>
          </a:p>
          <a:p>
            <a:r>
              <a:rPr lang="en-US" sz="1200" kern="1200" dirty="0" smtClean="0">
                <a:solidFill>
                  <a:schemeClr val="tx1"/>
                </a:solidFill>
                <a:effectLst/>
                <a:latin typeface="Arial" charset="0"/>
                <a:ea typeface="ＭＳ Ｐゴシック" pitchFamily="-112" charset="-128"/>
                <a:cs typeface="+mn-cs"/>
              </a:rPr>
              <a:t>Finally, the CA will work with your SC to plan how to celebrate and evaluate your work as a CS.</a:t>
            </a:r>
            <a:endParaRPr lang="en-GB" sz="1200" kern="1200" dirty="0" smtClean="0">
              <a:solidFill>
                <a:schemeClr val="tx1"/>
              </a:solidFill>
              <a:effectLst/>
              <a:latin typeface="Arial" charset="0"/>
              <a:ea typeface="ＭＳ Ｐゴシック" pitchFamily="-112" charset="-128"/>
              <a:cs typeface="+mn-cs"/>
            </a:endParaRPr>
          </a:p>
          <a:p>
            <a:r>
              <a:rPr lang="en-IE" sz="1800" dirty="0" smtClean="0">
                <a:latin typeface="Calibri" panose="020F0502020204030204" pitchFamily="34" charset="0"/>
              </a:rPr>
              <a:t> </a:t>
            </a:r>
            <a:endParaRPr lang="en-GB" sz="1800" dirty="0" smtClean="0">
              <a:latin typeface="Calibri" panose="020F0502020204030204" pitchFamily="34" charset="0"/>
              <a:ea typeface="Calibri" panose="020F0502020204030204" pitchFamily="34" charset="0"/>
            </a:endParaRPr>
          </a:p>
          <a:p>
            <a:endParaRPr lang="en-GB" dirty="0" smtClean="0">
              <a:solidFill>
                <a:srgbClr val="080808"/>
              </a:solidFill>
              <a:latin typeface="Arial" charset="0"/>
              <a:ea typeface="ＭＳ Ｐゴシック" pitchFamily="-112" charset="-128"/>
            </a:endParaRPr>
          </a:p>
          <a:p>
            <a:endParaRPr lang="en-GB" dirty="0"/>
          </a:p>
        </p:txBody>
      </p:sp>
      <p:sp>
        <p:nvSpPr>
          <p:cNvPr id="4" name="Slide Number Placeholder 3"/>
          <p:cNvSpPr>
            <a:spLocks noGrp="1"/>
          </p:cNvSpPr>
          <p:nvPr>
            <p:ph type="sldNum" sz="quarter" idx="10"/>
          </p:nvPr>
        </p:nvSpPr>
        <p:spPr/>
        <p:txBody>
          <a:bodyPr/>
          <a:lstStyle/>
          <a:p>
            <a:pPr defTabSz="928665">
              <a:defRPr/>
            </a:pPr>
            <a:fld id="{A793AC6B-ED5B-434F-8A5C-D11FA430BD29}" type="slidenum">
              <a:rPr lang="en-US">
                <a:solidFill>
                  <a:srgbClr val="000000"/>
                </a:solidFill>
              </a:rPr>
              <a:pPr defTabSz="928665">
                <a:defRPr/>
              </a:pPr>
              <a:t>5</a:t>
            </a:fld>
            <a:endParaRPr lang="en-US">
              <a:solidFill>
                <a:srgbClr val="000000"/>
              </a:solidFill>
            </a:endParaRPr>
          </a:p>
        </p:txBody>
      </p:sp>
    </p:spTree>
    <p:extLst>
      <p:ext uri="{BB962C8B-B14F-4D97-AF65-F5344CB8AC3E}">
        <p14:creationId xmlns:p14="http://schemas.microsoft.com/office/powerpoint/2010/main" val="16477109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Arial" charset="0"/>
                <a:ea typeface="ＭＳ Ｐゴシック" pitchFamily="-112" charset="-128"/>
                <a:cs typeface="+mn-cs"/>
              </a:rPr>
              <a:t>There are two key documents in the CSPF – Understand and the Creative School (CS) Plan.</a:t>
            </a:r>
            <a:endParaRPr lang="en-GB" sz="1200" kern="1200" dirty="0" smtClean="0">
              <a:solidFill>
                <a:schemeClr val="tx1"/>
              </a:solidFill>
              <a:effectLst/>
              <a:latin typeface="Arial" charset="0"/>
              <a:ea typeface="ＭＳ Ｐゴシック" pitchFamily="-112" charset="-128"/>
              <a:cs typeface="+mn-cs"/>
            </a:endParaRPr>
          </a:p>
          <a:p>
            <a:pPr lvl="0" fontAlgn="base"/>
            <a:r>
              <a:rPr lang="en-US" sz="1200" u="none" strike="noStrike" kern="1200" dirty="0" smtClean="0">
                <a:solidFill>
                  <a:schemeClr val="tx1"/>
                </a:solidFill>
                <a:effectLst/>
                <a:latin typeface="Arial" charset="0"/>
                <a:ea typeface="ＭＳ Ｐゴシック" pitchFamily="-112" charset="-128"/>
                <a:cs typeface="+mn-cs"/>
              </a:rPr>
              <a:t>The Understand document is there to help </a:t>
            </a:r>
            <a:r>
              <a:rPr lang="en-US" sz="1200" u="none" strike="noStrike" kern="1200" dirty="0" err="1" smtClean="0">
                <a:solidFill>
                  <a:schemeClr val="tx1"/>
                </a:solidFill>
                <a:effectLst/>
                <a:latin typeface="Arial" charset="0"/>
                <a:ea typeface="ＭＳ Ｐゴシック" pitchFamily="-112" charset="-128"/>
                <a:cs typeface="+mn-cs"/>
              </a:rPr>
              <a:t>analyse</a:t>
            </a:r>
            <a:r>
              <a:rPr lang="en-US" sz="1200" u="none" strike="noStrike" kern="1200" dirty="0" smtClean="0">
                <a:solidFill>
                  <a:schemeClr val="tx1"/>
                </a:solidFill>
                <a:effectLst/>
                <a:latin typeface="Arial" charset="0"/>
                <a:ea typeface="ＭＳ Ｐゴシック" pitchFamily="-112" charset="-128"/>
                <a:cs typeface="+mn-cs"/>
              </a:rPr>
              <a:t> where your school is at now in terms of the arts and creativity. This document will enable you to capture creative conversations and consists of questions for you and your CA to consider and explore with your school community. </a:t>
            </a:r>
            <a:endParaRPr lang="en-GB" sz="1200" u="none" strike="noStrike" kern="1200" dirty="0" smtClean="0">
              <a:solidFill>
                <a:schemeClr val="tx1"/>
              </a:solidFill>
              <a:effectLst/>
              <a:latin typeface="Arial" charset="0"/>
              <a:ea typeface="ＭＳ Ｐゴシック" pitchFamily="-112" charset="-128"/>
              <a:cs typeface="+mn-cs"/>
            </a:endParaRPr>
          </a:p>
          <a:p>
            <a:pPr lvl="0" fontAlgn="base"/>
            <a:r>
              <a:rPr lang="en-US" sz="1200" u="none" strike="noStrike" kern="1200" dirty="0" smtClean="0">
                <a:solidFill>
                  <a:schemeClr val="tx1"/>
                </a:solidFill>
                <a:effectLst/>
                <a:latin typeface="Arial" charset="0"/>
                <a:ea typeface="ＭＳ Ｐゴシック" pitchFamily="-112" charset="-128"/>
                <a:cs typeface="+mn-cs"/>
              </a:rPr>
              <a:t>The CS Plan will enable your school to create a sustainable plan for the arts and creativity in your school that will last beyond the CS Initiative. It consists of your vision and aims for the arts and creativity in your school and includes drawing up plans for activities that your school will implement.</a:t>
            </a:r>
            <a:endParaRPr lang="en-GB" sz="1200" u="none" strike="noStrike" kern="1200" dirty="0" smtClean="0">
              <a:solidFill>
                <a:schemeClr val="tx1"/>
              </a:solidFill>
              <a:effectLst/>
              <a:latin typeface="Arial" charset="0"/>
              <a:ea typeface="ＭＳ Ｐゴシック" pitchFamily="-112" charset="-128"/>
              <a:cs typeface="+mn-cs"/>
            </a:endParaRPr>
          </a:p>
          <a:p>
            <a:endParaRPr lang="en-GB" dirty="0"/>
          </a:p>
        </p:txBody>
      </p:sp>
      <p:sp>
        <p:nvSpPr>
          <p:cNvPr id="4" name="Slide Number Placeholder 3"/>
          <p:cNvSpPr>
            <a:spLocks noGrp="1"/>
          </p:cNvSpPr>
          <p:nvPr>
            <p:ph type="sldNum" sz="quarter" idx="10"/>
          </p:nvPr>
        </p:nvSpPr>
        <p:spPr/>
        <p:txBody>
          <a:bodyPr/>
          <a:lstStyle/>
          <a:p>
            <a:fld id="{A793AC6B-ED5B-434F-8A5C-D11FA430BD29}" type="slidenum">
              <a:rPr lang="en-US" smtClean="0"/>
              <a:pPr/>
              <a:t>6</a:t>
            </a:fld>
            <a:endParaRPr lang="en-US"/>
          </a:p>
        </p:txBody>
      </p:sp>
    </p:spTree>
    <p:extLst>
      <p:ext uri="{BB962C8B-B14F-4D97-AF65-F5344CB8AC3E}">
        <p14:creationId xmlns:p14="http://schemas.microsoft.com/office/powerpoint/2010/main" val="8016603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sz="1200" b="1" kern="1200" dirty="0" smtClean="0">
                <a:solidFill>
                  <a:schemeClr val="tx1"/>
                </a:solidFill>
                <a:effectLst/>
                <a:latin typeface="Arial" charset="0"/>
                <a:ea typeface="ＭＳ Ｐゴシック" pitchFamily="-112" charset="-128"/>
                <a:cs typeface="+mn-cs"/>
              </a:rPr>
              <a:t>Your Schools analysis of where they are at and where they would like to go….</a:t>
            </a:r>
          </a:p>
          <a:p>
            <a:endParaRPr lang="en-IE" sz="1200" b="1" kern="1200" dirty="0" smtClean="0">
              <a:solidFill>
                <a:schemeClr val="tx1"/>
              </a:solidFill>
              <a:effectLst/>
              <a:latin typeface="Arial" charset="0"/>
              <a:ea typeface="ＭＳ Ｐゴシック" pitchFamily="-112" charset="-128"/>
              <a:cs typeface="+mn-cs"/>
            </a:endParaRPr>
          </a:p>
          <a:p>
            <a:r>
              <a:rPr lang="en-IE" sz="1200" b="1" kern="1200" dirty="0" smtClean="0">
                <a:solidFill>
                  <a:schemeClr val="tx1"/>
                </a:solidFill>
                <a:effectLst/>
                <a:latin typeface="Arial" charset="0"/>
                <a:ea typeface="ＭＳ Ｐゴシック" pitchFamily="-112" charset="-128"/>
                <a:cs typeface="+mn-cs"/>
              </a:rPr>
              <a:t>A shared analysis </a:t>
            </a:r>
            <a:endParaRPr lang="en-GB" sz="1200" kern="1200" dirty="0" smtClean="0">
              <a:solidFill>
                <a:schemeClr val="tx1"/>
              </a:solidFill>
              <a:effectLst/>
              <a:latin typeface="Arial" charset="0"/>
              <a:ea typeface="ＭＳ Ｐゴシック" pitchFamily="-112" charset="-128"/>
              <a:cs typeface="+mn-cs"/>
            </a:endParaRPr>
          </a:p>
          <a:p>
            <a:r>
              <a:rPr lang="en-IE" sz="1200" kern="1200" dirty="0" smtClean="0">
                <a:solidFill>
                  <a:schemeClr val="tx1"/>
                </a:solidFill>
                <a:effectLst/>
                <a:latin typeface="Arial" charset="0"/>
                <a:ea typeface="ＭＳ Ｐゴシック" pitchFamily="-112" charset="-128"/>
                <a:cs typeface="+mn-cs"/>
              </a:rPr>
              <a:t>By carrying out this analysis with the help of your Creative Associate your school will establish a clear focus for its work as a Creative School. Creative Associates will support this analysis, drawing on their practical experience of creativity and responding to each school’s development priorities and needs. They may deliver practical creative workshops or initiate meaningful conversations that can engage participants to investigate the arts and creativity in your school. </a:t>
            </a:r>
            <a:endParaRPr lang="en-GB" dirty="0"/>
          </a:p>
        </p:txBody>
      </p:sp>
      <p:sp>
        <p:nvSpPr>
          <p:cNvPr id="4" name="Slide Number Placeholder 3"/>
          <p:cNvSpPr>
            <a:spLocks noGrp="1"/>
          </p:cNvSpPr>
          <p:nvPr>
            <p:ph type="sldNum" sz="quarter" idx="10"/>
          </p:nvPr>
        </p:nvSpPr>
        <p:spPr/>
        <p:txBody>
          <a:bodyPr/>
          <a:lstStyle/>
          <a:p>
            <a:fld id="{A793AC6B-ED5B-434F-8A5C-D11FA430BD29}" type="slidenum">
              <a:rPr lang="en-US" smtClean="0"/>
              <a:pPr/>
              <a:t>7</a:t>
            </a:fld>
            <a:endParaRPr lang="en-US"/>
          </a:p>
        </p:txBody>
      </p:sp>
    </p:spTree>
    <p:extLst>
      <p:ext uri="{BB962C8B-B14F-4D97-AF65-F5344CB8AC3E}">
        <p14:creationId xmlns:p14="http://schemas.microsoft.com/office/powerpoint/2010/main" val="39785646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6436" y="4499537"/>
            <a:ext cx="5827810" cy="4748684"/>
          </a:xfrm>
        </p:spPr>
        <p:txBody>
          <a:bodyPr/>
          <a:lstStyle/>
          <a:p>
            <a:r>
              <a:rPr lang="en-IE" sz="1800" dirty="0">
                <a:latin typeface="Calibri" panose="020F0502020204030204" pitchFamily="34" charset="0"/>
              </a:rPr>
              <a:t> </a:t>
            </a:r>
            <a:r>
              <a:rPr lang="en-US" sz="1200" u="none" strike="noStrike" kern="1200" dirty="0" smtClean="0">
                <a:solidFill>
                  <a:schemeClr val="tx1"/>
                </a:solidFill>
                <a:effectLst/>
                <a:latin typeface="Arial" charset="0"/>
                <a:ea typeface="ＭＳ Ｐゴシック" pitchFamily="-112" charset="-128"/>
                <a:cs typeface="+mn-cs"/>
              </a:rPr>
              <a:t>The Understand document is there to help </a:t>
            </a:r>
            <a:r>
              <a:rPr lang="en-US" sz="1200" u="none" strike="noStrike" kern="1200" dirty="0" err="1" smtClean="0">
                <a:solidFill>
                  <a:schemeClr val="tx1"/>
                </a:solidFill>
                <a:effectLst/>
                <a:latin typeface="Arial" charset="0"/>
                <a:ea typeface="ＭＳ Ｐゴシック" pitchFamily="-112" charset="-128"/>
                <a:cs typeface="+mn-cs"/>
              </a:rPr>
              <a:t>analyse</a:t>
            </a:r>
            <a:r>
              <a:rPr lang="en-US" sz="1200" u="none" strike="noStrike" kern="1200" dirty="0" smtClean="0">
                <a:solidFill>
                  <a:schemeClr val="tx1"/>
                </a:solidFill>
                <a:effectLst/>
                <a:latin typeface="Arial" charset="0"/>
                <a:ea typeface="ＭＳ Ｐゴシック" pitchFamily="-112" charset="-128"/>
                <a:cs typeface="+mn-cs"/>
              </a:rPr>
              <a:t> where your school is at now in terms of the arts and creativity. This document will enable you to capture creative conversations and consists of questions for you and your CA to consider and explore with your school community. </a:t>
            </a:r>
            <a:endParaRPr lang="en-GB" sz="1200" u="none" strike="noStrike" kern="1200" dirty="0" smtClean="0">
              <a:solidFill>
                <a:schemeClr val="tx1"/>
              </a:solidFill>
              <a:effectLst/>
              <a:latin typeface="Arial" charset="0"/>
              <a:ea typeface="ＭＳ Ｐゴシック" pitchFamily="-112" charset="-128"/>
              <a:cs typeface="+mn-cs"/>
            </a:endParaRPr>
          </a:p>
          <a:p>
            <a:r>
              <a:rPr lang="en-US" sz="1800" dirty="0" smtClean="0">
                <a:latin typeface="Calibri" panose="020F0502020204030204" pitchFamily="34" charset="0"/>
                <a:ea typeface="Calibri" panose="020F0502020204030204" pitchFamily="34" charset="0"/>
              </a:rPr>
              <a:t> </a:t>
            </a:r>
          </a:p>
          <a:p>
            <a:r>
              <a:rPr lang="en-US" sz="1800" dirty="0" smtClean="0">
                <a:latin typeface="Calibri" panose="020F0502020204030204" pitchFamily="34" charset="0"/>
                <a:ea typeface="Calibri" panose="020F0502020204030204" pitchFamily="34" charset="0"/>
              </a:rPr>
              <a:t>The</a:t>
            </a:r>
            <a:r>
              <a:rPr lang="en-US" sz="1800" baseline="0" dirty="0" smtClean="0">
                <a:latin typeface="Calibri" panose="020F0502020204030204" pitchFamily="34" charset="0"/>
                <a:ea typeface="Calibri" panose="020F0502020204030204" pitchFamily="34" charset="0"/>
              </a:rPr>
              <a:t> results of the understand phase stay with your school and are not uploaded to the Arts Council. This shared analysis will enable you to identify your schools strengths and areas for development.</a:t>
            </a:r>
            <a:endParaRPr lang="en-GB" sz="1800" dirty="0">
              <a:latin typeface="Calibri" panose="020F0502020204030204" pitchFamily="34" charset="0"/>
              <a:ea typeface="Calibri" panose="020F0502020204030204" pitchFamily="34" charset="0"/>
            </a:endParaRPr>
          </a:p>
        </p:txBody>
      </p:sp>
      <p:sp>
        <p:nvSpPr>
          <p:cNvPr id="4" name="Slide Number Placeholder 3"/>
          <p:cNvSpPr>
            <a:spLocks noGrp="1"/>
          </p:cNvSpPr>
          <p:nvPr>
            <p:ph type="sldNum" sz="quarter" idx="10"/>
          </p:nvPr>
        </p:nvSpPr>
        <p:spPr/>
        <p:txBody>
          <a:bodyPr/>
          <a:lstStyle/>
          <a:p>
            <a:pPr defTabSz="928665">
              <a:defRPr/>
            </a:pPr>
            <a:fld id="{A793AC6B-ED5B-434F-8A5C-D11FA430BD29}" type="slidenum">
              <a:rPr lang="en-US">
                <a:solidFill>
                  <a:srgbClr val="000000"/>
                </a:solidFill>
              </a:rPr>
              <a:pPr defTabSz="928665">
                <a:defRPr/>
              </a:pPr>
              <a:t>9</a:t>
            </a:fld>
            <a:endParaRPr lang="en-US">
              <a:solidFill>
                <a:srgbClr val="000000"/>
              </a:solidFill>
            </a:endParaRPr>
          </a:p>
        </p:txBody>
      </p:sp>
    </p:spTree>
    <p:extLst>
      <p:ext uri="{BB962C8B-B14F-4D97-AF65-F5344CB8AC3E}">
        <p14:creationId xmlns:p14="http://schemas.microsoft.com/office/powerpoint/2010/main" val="16477109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31863" y="749300"/>
            <a:ext cx="5000625" cy="3749675"/>
          </a:xfrm>
        </p:spPr>
      </p:sp>
      <p:sp>
        <p:nvSpPr>
          <p:cNvPr id="3" name="Notes Placeholder 2"/>
          <p:cNvSpPr>
            <a:spLocks noGrp="1"/>
          </p:cNvSpPr>
          <p:nvPr>
            <p:ph type="body" idx="1"/>
          </p:nvPr>
        </p:nvSpPr>
        <p:spPr/>
        <p:txBody>
          <a:bodyPr/>
          <a:lstStyle/>
          <a:p>
            <a:r>
              <a:rPr lang="en-IE" b="1" dirty="0" smtClean="0">
                <a:solidFill>
                  <a:srgbClr val="000000"/>
                </a:solidFill>
                <a:latin typeface="Apercu Pro"/>
                <a:ea typeface="MS PGothic" pitchFamily="34" charset="-128"/>
              </a:rPr>
              <a:t>The understand phase leads directly into the CS Plan</a:t>
            </a:r>
            <a:r>
              <a:rPr lang="en-IE" b="1" baseline="0" dirty="0" smtClean="0">
                <a:solidFill>
                  <a:srgbClr val="000000"/>
                </a:solidFill>
                <a:latin typeface="Apercu Pro"/>
                <a:ea typeface="MS PGothic" pitchFamily="34" charset="-128"/>
              </a:rPr>
              <a:t> </a:t>
            </a:r>
          </a:p>
          <a:p>
            <a:endParaRPr lang="en-IE" b="1" dirty="0">
              <a:solidFill>
                <a:srgbClr val="000000"/>
              </a:solidFill>
              <a:latin typeface="Apercu Pro"/>
              <a:ea typeface="MS PGothic" pitchFamily="34" charset="-128"/>
            </a:endParaRPr>
          </a:p>
          <a:p>
            <a:pPr>
              <a:defRPr/>
            </a:pPr>
            <a:r>
              <a:rPr lang="en-IE" dirty="0"/>
              <a:t>This document will help your school to begin to develop a vision and aims and begin to practically implement activities which support them.</a:t>
            </a:r>
            <a:endParaRPr lang="en-IE" b="1" dirty="0">
              <a:solidFill>
                <a:srgbClr val="000000"/>
              </a:solidFill>
              <a:latin typeface="Apercu Pro"/>
              <a:ea typeface="MS PGothic" pitchFamily="34" charset="-128"/>
            </a:endParaRPr>
          </a:p>
          <a:p>
            <a:pPr defTabSz="928665">
              <a:defRPr/>
            </a:pPr>
            <a:endParaRPr lang="en-IE" b="1" dirty="0"/>
          </a:p>
          <a:p>
            <a:pPr defTabSz="928665">
              <a:defRPr/>
            </a:pPr>
            <a:r>
              <a:rPr lang="en-IE" dirty="0"/>
              <a:t>The final version of the Plan is submitted to the Arts Council at the end of the 22/23 academic </a:t>
            </a:r>
            <a:r>
              <a:rPr lang="en-IE" dirty="0" smtClean="0"/>
              <a:t>year.</a:t>
            </a:r>
            <a:endParaRPr lang="en-IE" dirty="0"/>
          </a:p>
          <a:p>
            <a:pPr defTabSz="928665">
              <a:defRPr/>
            </a:pPr>
            <a:endParaRPr lang="en-IE" dirty="0"/>
          </a:p>
          <a:p>
            <a:pPr defTabSz="928665">
              <a:defRPr/>
            </a:pPr>
            <a:r>
              <a:rPr lang="en-IE" dirty="0"/>
              <a:t>The Plan is a living document that your school can develop further, adding to beyond your time in CS</a:t>
            </a:r>
            <a:r>
              <a:rPr lang="en-IE" dirty="0" smtClean="0"/>
              <a:t>.</a:t>
            </a:r>
          </a:p>
          <a:p>
            <a:pPr defTabSz="928665">
              <a:defRPr/>
            </a:pPr>
            <a:endParaRPr lang="en-IE" dirty="0" smtClean="0"/>
          </a:p>
          <a:p>
            <a:pPr defTabSz="928665">
              <a:defRPr/>
            </a:pPr>
            <a:endParaRPr lang="en-IE" dirty="0"/>
          </a:p>
          <a:p>
            <a:pPr defTabSz="928665">
              <a:defRPr/>
            </a:pPr>
            <a:endParaRPr lang="en-IE" dirty="0"/>
          </a:p>
          <a:p>
            <a:endParaRPr lang="en-IE" b="1" dirty="0">
              <a:solidFill>
                <a:srgbClr val="000000"/>
              </a:solidFill>
              <a:latin typeface="Apercu Pro"/>
              <a:ea typeface="MS PGothic" pitchFamily="34" charset="-128"/>
            </a:endParaRPr>
          </a:p>
          <a:p>
            <a:endParaRPr lang="en-IE" b="1" dirty="0">
              <a:solidFill>
                <a:srgbClr val="000000"/>
              </a:solidFill>
              <a:latin typeface="Apercu Pro"/>
              <a:ea typeface="MS PGothic" pitchFamily="34" charset="-128"/>
            </a:endParaRPr>
          </a:p>
          <a:p>
            <a:endParaRPr lang="en-GB" dirty="0"/>
          </a:p>
        </p:txBody>
      </p:sp>
      <p:sp>
        <p:nvSpPr>
          <p:cNvPr id="4" name="Slide Number Placeholder 3"/>
          <p:cNvSpPr>
            <a:spLocks noGrp="1"/>
          </p:cNvSpPr>
          <p:nvPr>
            <p:ph type="sldNum" sz="quarter" idx="10"/>
          </p:nvPr>
        </p:nvSpPr>
        <p:spPr/>
        <p:txBody>
          <a:bodyPr/>
          <a:lstStyle/>
          <a:p>
            <a:pPr defTabSz="928665">
              <a:defRPr/>
            </a:pPr>
            <a:fld id="{06AB8882-F547-4CB5-BA2C-394C35B7FE2B}" type="slidenum">
              <a:rPr lang="en-GB">
                <a:solidFill>
                  <a:srgbClr val="000000"/>
                </a:solidFill>
              </a:rPr>
              <a:pPr defTabSz="928665">
                <a:defRPr/>
              </a:pPr>
              <a:t>10</a:t>
            </a:fld>
            <a:endParaRPr lang="en-GB">
              <a:solidFill>
                <a:srgbClr val="000000"/>
              </a:solidFill>
            </a:endParaRPr>
          </a:p>
        </p:txBody>
      </p:sp>
    </p:spTree>
    <p:extLst>
      <p:ext uri="{BB962C8B-B14F-4D97-AF65-F5344CB8AC3E}">
        <p14:creationId xmlns:p14="http://schemas.microsoft.com/office/powerpoint/2010/main" val="34524475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20.png"/><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0.png"/><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Master" Target="../slideMasters/slideMaster3.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Master" Target="../slideMasters/slideMaster3.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3.xml"/></Relationships>
</file>

<file path=ppt/slideLayouts/_rels/slideLayout91.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png"/><Relationship Id="rId1" Type="http://schemas.openxmlformats.org/officeDocument/2006/relationships/slideMaster" Target="../slideMasters/slideMaster3.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3.xml"/></Relationships>
</file>

<file path=ppt/slideLayouts/_rels/slideLayout93.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20.png"/><Relationship Id="rId1" Type="http://schemas.openxmlformats.org/officeDocument/2006/relationships/slideMaster" Target="../slideMasters/slideMaster3.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3.xml"/></Relationships>
</file>

<file path=ppt/slideLayouts/_rels/slideLayout95.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0.png"/><Relationship Id="rId1" Type="http://schemas.openxmlformats.org/officeDocument/2006/relationships/slideMaster" Target="../slideMasters/slideMaster3.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3.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Opener slide blu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Rectangle 3"/>
          <p:cNvSpPr>
            <a:spLocks noGrp="1" noChangeArrowheads="1"/>
          </p:cNvSpPr>
          <p:nvPr>
            <p:ph idx="10" hasCustomPrompt="1"/>
          </p:nvPr>
        </p:nvSpPr>
        <p:spPr bwMode="auto">
          <a:xfrm>
            <a:off x="395536" y="1196752"/>
            <a:ext cx="4968552" cy="3816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45711" rIns="91423" bIns="45711" numCol="1" anchor="t" anchorCtr="0" compatLnSpc="1">
            <a:prstTxWarp prst="textNoShape">
              <a:avLst/>
            </a:prstTxWarp>
          </a:bodyPr>
          <a:lstStyle>
            <a:lvl1pPr>
              <a:lnSpc>
                <a:spcPct val="100000"/>
              </a:lnSpc>
              <a:spcBef>
                <a:spcPts val="0"/>
              </a:spcBef>
              <a:spcAft>
                <a:spcPts val="450"/>
              </a:spcAft>
              <a:defRPr sz="2400" b="1" i="0" baseline="0">
                <a:latin typeface="Apercu Pro Black"/>
              </a:defRPr>
            </a:lvl1pPr>
            <a:lvl3pPr marL="0">
              <a:lnSpc>
                <a:spcPct val="100000"/>
              </a:lnSpc>
              <a:spcBef>
                <a:spcPts val="350"/>
              </a:spcBef>
              <a:spcAft>
                <a:spcPts val="350"/>
              </a:spcAft>
              <a:defRPr sz="2000" b="0" i="0" baseline="0">
                <a:solidFill>
                  <a:srgbClr val="FFFFFF"/>
                </a:solidFill>
                <a:latin typeface="Apercu Pro"/>
              </a:defRPr>
            </a:lvl3pPr>
          </a:lstStyle>
          <a:p>
            <a:pPr lvl="0"/>
            <a:r>
              <a:rPr lang="en-US" dirty="0"/>
              <a:t>Click to edit Master text styles</a:t>
            </a:r>
          </a:p>
          <a:p>
            <a:pPr lvl="2"/>
            <a:r>
              <a:rPr lang="en-US" dirty="0"/>
              <a:t>Second level</a:t>
            </a:r>
          </a:p>
        </p:txBody>
      </p:sp>
    </p:spTree>
    <p:extLst>
      <p:ext uri="{BB962C8B-B14F-4D97-AF65-F5344CB8AC3E}">
        <p14:creationId xmlns:p14="http://schemas.microsoft.com/office/powerpoint/2010/main" val="42289931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Pictur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467544" y="548680"/>
            <a:ext cx="8424936" cy="720080"/>
          </a:xfrm>
        </p:spPr>
        <p:txBody>
          <a:bodyPr/>
          <a:lstStyle/>
          <a:p>
            <a:r>
              <a:rPr lang="en-US"/>
              <a:t>Click to edit Master title style</a:t>
            </a:r>
            <a:endParaRPr lang="en-US" dirty="0"/>
          </a:p>
        </p:txBody>
      </p:sp>
      <p:sp>
        <p:nvSpPr>
          <p:cNvPr id="4" name="Picture Placeholder 2"/>
          <p:cNvSpPr>
            <a:spLocks noGrp="1"/>
          </p:cNvSpPr>
          <p:nvPr>
            <p:ph type="pic" idx="1"/>
          </p:nvPr>
        </p:nvSpPr>
        <p:spPr>
          <a:xfrm>
            <a:off x="0" y="1340768"/>
            <a:ext cx="9144000" cy="5517232"/>
          </a:xfrm>
        </p:spPr>
        <p:txBody>
          <a:bodyPr/>
          <a:lstStyle>
            <a:lvl1pPr marL="0" indent="0">
              <a:buNone/>
              <a:defRPr sz="1300"/>
            </a:lvl1pPr>
            <a:lvl2pPr marL="192024" indent="0">
              <a:buNone/>
              <a:defRPr sz="1200"/>
            </a:lvl2pPr>
            <a:lvl3pPr marL="384048" indent="0">
              <a:buNone/>
              <a:defRPr sz="1000"/>
            </a:lvl3pPr>
            <a:lvl4pPr marL="576072" indent="0">
              <a:buNone/>
              <a:defRPr sz="800"/>
            </a:lvl4pPr>
            <a:lvl5pPr marL="768096" indent="0">
              <a:buNone/>
              <a:defRPr sz="800"/>
            </a:lvl5pPr>
            <a:lvl6pPr marL="960120" indent="0">
              <a:buNone/>
              <a:defRPr sz="800"/>
            </a:lvl6pPr>
            <a:lvl7pPr marL="1152144" indent="0">
              <a:buNone/>
              <a:defRPr sz="800"/>
            </a:lvl7pPr>
            <a:lvl8pPr marL="1344168" indent="0">
              <a:buNone/>
              <a:defRPr sz="800"/>
            </a:lvl8pPr>
            <a:lvl9pPr marL="1536192" indent="0">
              <a:buNone/>
              <a:defRPr sz="800"/>
            </a:lvl9pPr>
          </a:lstStyle>
          <a:p>
            <a:pPr lvl="0"/>
            <a:r>
              <a:rPr lang="en-US" noProof="0"/>
              <a:t>Click icon to add picture</a:t>
            </a:r>
            <a:endParaRPr lang="en-US" noProof="0" dirty="0"/>
          </a:p>
        </p:txBody>
      </p:sp>
      <p:sp>
        <p:nvSpPr>
          <p:cNvPr id="5" name="Title 1"/>
          <p:cNvSpPr txBox="1">
            <a:spLocks/>
          </p:cNvSpPr>
          <p:nvPr userDrawn="1"/>
        </p:nvSpPr>
        <p:spPr bwMode="auto">
          <a:xfrm>
            <a:off x="0" y="6525344"/>
            <a:ext cx="9144000" cy="332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216000" bIns="100800" numCol="1" anchor="b" anchorCtr="0" compatLnSpc="1">
            <a:prstTxWarp prst="textNoShape">
              <a:avLst/>
            </a:prstTxWarp>
          </a:bodyPr>
          <a:lstStyle>
            <a:lvl1pPr algn="r" defTabSz="912813" rtl="0" eaLnBrk="0" fontAlgn="base" hangingPunct="0">
              <a:lnSpc>
                <a:spcPct val="70000"/>
              </a:lnSpc>
              <a:spcBef>
                <a:spcPct val="0"/>
              </a:spcBef>
              <a:spcAft>
                <a:spcPct val="0"/>
              </a:spcAft>
              <a:defRPr sz="1400" b="0" baseline="0">
                <a:solidFill>
                  <a:schemeClr val="tx1"/>
                </a:solidFill>
                <a:latin typeface="+mn-lt"/>
                <a:ea typeface="MS PGothic" pitchFamily="34" charset="-128"/>
                <a:cs typeface="Geneva" charset="0"/>
              </a:defRPr>
            </a:lvl1pPr>
            <a:lvl2pPr algn="l" defTabSz="912813" rtl="0" eaLnBrk="0" fontAlgn="base" hangingPunct="0">
              <a:lnSpc>
                <a:spcPct val="70000"/>
              </a:lnSpc>
              <a:spcBef>
                <a:spcPct val="0"/>
              </a:spcBef>
              <a:spcAft>
                <a:spcPct val="0"/>
              </a:spcAft>
              <a:defRPr sz="4000" b="1">
                <a:solidFill>
                  <a:schemeClr val="accent1"/>
                </a:solidFill>
                <a:latin typeface="Calibri" charset="0"/>
                <a:ea typeface="MS PGothic" pitchFamily="34" charset="-128"/>
                <a:cs typeface="Geneva" charset="0"/>
              </a:defRPr>
            </a:lvl2pPr>
            <a:lvl3pPr algn="l" defTabSz="912813" rtl="0" eaLnBrk="0" fontAlgn="base" hangingPunct="0">
              <a:lnSpc>
                <a:spcPct val="70000"/>
              </a:lnSpc>
              <a:spcBef>
                <a:spcPct val="0"/>
              </a:spcBef>
              <a:spcAft>
                <a:spcPct val="0"/>
              </a:spcAft>
              <a:defRPr sz="4000" b="1">
                <a:solidFill>
                  <a:schemeClr val="accent1"/>
                </a:solidFill>
                <a:latin typeface="Calibri" charset="0"/>
                <a:ea typeface="MS PGothic" pitchFamily="34" charset="-128"/>
                <a:cs typeface="Geneva" charset="0"/>
              </a:defRPr>
            </a:lvl3pPr>
            <a:lvl4pPr algn="l" defTabSz="912813" rtl="0" eaLnBrk="0" fontAlgn="base" hangingPunct="0">
              <a:lnSpc>
                <a:spcPct val="70000"/>
              </a:lnSpc>
              <a:spcBef>
                <a:spcPct val="0"/>
              </a:spcBef>
              <a:spcAft>
                <a:spcPct val="0"/>
              </a:spcAft>
              <a:defRPr sz="4000" b="1">
                <a:solidFill>
                  <a:schemeClr val="accent1"/>
                </a:solidFill>
                <a:latin typeface="Calibri" charset="0"/>
                <a:ea typeface="MS PGothic" pitchFamily="34" charset="-128"/>
                <a:cs typeface="Geneva" charset="0"/>
              </a:defRPr>
            </a:lvl4pPr>
            <a:lvl5pPr algn="l" defTabSz="912813" rtl="0" eaLnBrk="0" fontAlgn="base" hangingPunct="0">
              <a:lnSpc>
                <a:spcPct val="70000"/>
              </a:lnSpc>
              <a:spcBef>
                <a:spcPct val="0"/>
              </a:spcBef>
              <a:spcAft>
                <a:spcPct val="0"/>
              </a:spcAft>
              <a:defRPr sz="4000" b="1">
                <a:solidFill>
                  <a:schemeClr val="accent1"/>
                </a:solidFill>
                <a:latin typeface="Calibri" charset="0"/>
                <a:ea typeface="MS PGothic" pitchFamily="34" charset="-128"/>
                <a:cs typeface="Geneva" charset="0"/>
              </a:defRPr>
            </a:lvl5pPr>
            <a:lvl6pPr marL="192024" algn="l" defTabSz="914114" rtl="0" eaLnBrk="1" fontAlgn="base" hangingPunct="1">
              <a:spcBef>
                <a:spcPct val="0"/>
              </a:spcBef>
              <a:spcAft>
                <a:spcPct val="0"/>
              </a:spcAft>
              <a:defRPr sz="3700">
                <a:solidFill>
                  <a:schemeClr val="tx2"/>
                </a:solidFill>
                <a:latin typeface="ITCFranklinGothic LT Demi" charset="0"/>
                <a:ea typeface="ＭＳ Ｐゴシック" pitchFamily="-28" charset="-128"/>
                <a:cs typeface="ＭＳ Ｐゴシック" pitchFamily="-28" charset="-128"/>
              </a:defRPr>
            </a:lvl6pPr>
            <a:lvl7pPr marL="384048" algn="l" defTabSz="914114" rtl="0" eaLnBrk="1" fontAlgn="base" hangingPunct="1">
              <a:spcBef>
                <a:spcPct val="0"/>
              </a:spcBef>
              <a:spcAft>
                <a:spcPct val="0"/>
              </a:spcAft>
              <a:defRPr sz="3700">
                <a:solidFill>
                  <a:schemeClr val="tx2"/>
                </a:solidFill>
                <a:latin typeface="ITCFranklinGothic LT Demi" charset="0"/>
                <a:ea typeface="ＭＳ Ｐゴシック" pitchFamily="-28" charset="-128"/>
                <a:cs typeface="ＭＳ Ｐゴシック" pitchFamily="-28" charset="-128"/>
              </a:defRPr>
            </a:lvl7pPr>
            <a:lvl8pPr marL="576072" algn="l" defTabSz="914114" rtl="0" eaLnBrk="1" fontAlgn="base" hangingPunct="1">
              <a:spcBef>
                <a:spcPct val="0"/>
              </a:spcBef>
              <a:spcAft>
                <a:spcPct val="0"/>
              </a:spcAft>
              <a:defRPr sz="3700">
                <a:solidFill>
                  <a:schemeClr val="tx2"/>
                </a:solidFill>
                <a:latin typeface="ITCFranklinGothic LT Demi" charset="0"/>
                <a:ea typeface="ＭＳ Ｐゴシック" pitchFamily="-28" charset="-128"/>
                <a:cs typeface="ＭＳ Ｐゴシック" pitchFamily="-28" charset="-128"/>
              </a:defRPr>
            </a:lvl8pPr>
            <a:lvl9pPr marL="768096" algn="l" defTabSz="914114" rtl="0" eaLnBrk="1" fontAlgn="base" hangingPunct="1">
              <a:spcBef>
                <a:spcPct val="0"/>
              </a:spcBef>
              <a:spcAft>
                <a:spcPct val="0"/>
              </a:spcAft>
              <a:defRPr sz="3700">
                <a:solidFill>
                  <a:schemeClr val="tx2"/>
                </a:solidFill>
                <a:latin typeface="ITCFranklinGothic LT Demi" charset="0"/>
                <a:ea typeface="ＭＳ Ｐゴシック" pitchFamily="-28" charset="-128"/>
                <a:cs typeface="ＭＳ Ｐゴシック" pitchFamily="-28" charset="-128"/>
              </a:defRPr>
            </a:lvl9pPr>
          </a:lstStyle>
          <a:p>
            <a:r>
              <a:rPr lang="ga-IE" dirty="0">
                <a:latin typeface="Apercu Pro"/>
              </a:rPr>
              <a:t>Click to edit Master title style</a:t>
            </a:r>
            <a:endParaRPr lang="en-US" dirty="0">
              <a:latin typeface="Apercu Pro"/>
            </a:endParaRPr>
          </a:p>
        </p:txBody>
      </p:sp>
    </p:spTree>
    <p:extLst>
      <p:ext uri="{BB962C8B-B14F-4D97-AF65-F5344CB8AC3E}">
        <p14:creationId xmlns:p14="http://schemas.microsoft.com/office/powerpoint/2010/main" val="19019597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Opener slide blu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Rectangle 3"/>
          <p:cNvSpPr>
            <a:spLocks noGrp="1" noChangeArrowheads="1"/>
          </p:cNvSpPr>
          <p:nvPr>
            <p:ph idx="10" hasCustomPrompt="1"/>
          </p:nvPr>
        </p:nvSpPr>
        <p:spPr bwMode="auto">
          <a:xfrm>
            <a:off x="395536" y="1196752"/>
            <a:ext cx="4968552" cy="3816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45711" rIns="91423" bIns="45711" numCol="1" anchor="t" anchorCtr="0" compatLnSpc="1">
            <a:prstTxWarp prst="textNoShape">
              <a:avLst/>
            </a:prstTxWarp>
          </a:bodyPr>
          <a:lstStyle>
            <a:lvl1pPr>
              <a:lnSpc>
                <a:spcPct val="100000"/>
              </a:lnSpc>
              <a:spcBef>
                <a:spcPts val="0"/>
              </a:spcBef>
              <a:spcAft>
                <a:spcPts val="450"/>
              </a:spcAft>
              <a:defRPr sz="2400" b="1" i="0" baseline="0">
                <a:latin typeface="Apercu Pro Black"/>
              </a:defRPr>
            </a:lvl1pPr>
            <a:lvl3pPr marL="0">
              <a:lnSpc>
                <a:spcPct val="100000"/>
              </a:lnSpc>
              <a:spcBef>
                <a:spcPts val="350"/>
              </a:spcBef>
              <a:spcAft>
                <a:spcPts val="350"/>
              </a:spcAft>
              <a:defRPr sz="2000" b="0" i="0" baseline="0">
                <a:solidFill>
                  <a:srgbClr val="FFFFFF"/>
                </a:solidFill>
                <a:latin typeface="Apercu Pro"/>
              </a:defRPr>
            </a:lvl3pPr>
          </a:lstStyle>
          <a:p>
            <a:pPr lvl="0"/>
            <a:r>
              <a:rPr lang="en-US" dirty="0"/>
              <a:t>Click to edit Master text styles</a:t>
            </a:r>
          </a:p>
          <a:p>
            <a:pPr lvl="2"/>
            <a:r>
              <a:rPr lang="en-US" dirty="0"/>
              <a:t>Second level</a:t>
            </a:r>
          </a:p>
        </p:txBody>
      </p:sp>
    </p:spTree>
    <p:extLst>
      <p:ext uri="{BB962C8B-B14F-4D97-AF65-F5344CB8AC3E}">
        <p14:creationId xmlns:p14="http://schemas.microsoft.com/office/powerpoint/2010/main" val="31274533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Opener slide blu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Rectangle 3"/>
          <p:cNvSpPr>
            <a:spLocks noGrp="1" noChangeArrowheads="1"/>
          </p:cNvSpPr>
          <p:nvPr>
            <p:ph idx="10" hasCustomPrompt="1"/>
          </p:nvPr>
        </p:nvSpPr>
        <p:spPr bwMode="auto">
          <a:xfrm>
            <a:off x="395536" y="1196752"/>
            <a:ext cx="4968552" cy="3816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45711" rIns="91423" bIns="45711" numCol="1" anchor="t" anchorCtr="0" compatLnSpc="1">
            <a:prstTxWarp prst="textNoShape">
              <a:avLst/>
            </a:prstTxWarp>
          </a:bodyPr>
          <a:lstStyle>
            <a:lvl1pPr>
              <a:lnSpc>
                <a:spcPct val="100000"/>
              </a:lnSpc>
              <a:spcBef>
                <a:spcPts val="0"/>
              </a:spcBef>
              <a:spcAft>
                <a:spcPts val="450"/>
              </a:spcAft>
              <a:defRPr sz="2400" b="1" i="0" baseline="0">
                <a:latin typeface="Apercu Pro Black"/>
              </a:defRPr>
            </a:lvl1pPr>
            <a:lvl3pPr marL="0">
              <a:lnSpc>
                <a:spcPct val="100000"/>
              </a:lnSpc>
              <a:spcBef>
                <a:spcPts val="350"/>
              </a:spcBef>
              <a:spcAft>
                <a:spcPts val="350"/>
              </a:spcAft>
              <a:defRPr sz="2000" b="0" i="0" baseline="0">
                <a:solidFill>
                  <a:srgbClr val="FFFFFF"/>
                </a:solidFill>
                <a:latin typeface="Apercu Pro"/>
              </a:defRPr>
            </a:lvl3pPr>
          </a:lstStyle>
          <a:p>
            <a:pPr lvl="0"/>
            <a:r>
              <a:rPr lang="en-US" dirty="0"/>
              <a:t>Click to edit Master text styles</a:t>
            </a:r>
          </a:p>
          <a:p>
            <a:pPr lvl="2"/>
            <a:r>
              <a:rPr lang="en-US" dirty="0"/>
              <a:t>Second level</a:t>
            </a:r>
          </a:p>
        </p:txBody>
      </p:sp>
      <p:pic>
        <p:nvPicPr>
          <p:cNvPr id="4" name="Picture 3"/>
          <p:cNvPicPr>
            <a:picLocks noChangeAspect="1"/>
          </p:cNvPicPr>
          <p:nvPr userDrawn="1"/>
        </p:nvPicPr>
        <p:blipFill>
          <a:blip r:embed="rId3"/>
          <a:stretch>
            <a:fillRect/>
          </a:stretch>
        </p:blipFill>
        <p:spPr>
          <a:xfrm>
            <a:off x="251520" y="76133"/>
            <a:ext cx="4067944" cy="760579"/>
          </a:xfrm>
          <a:prstGeom prst="rect">
            <a:avLst/>
          </a:prstGeom>
        </p:spPr>
      </p:pic>
    </p:spTree>
    <p:extLst>
      <p:ext uri="{BB962C8B-B14F-4D97-AF65-F5344CB8AC3E}">
        <p14:creationId xmlns:p14="http://schemas.microsoft.com/office/powerpoint/2010/main" val="5116431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Opener slide black">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Rectangle 3"/>
          <p:cNvSpPr>
            <a:spLocks noGrp="1" noChangeArrowheads="1"/>
          </p:cNvSpPr>
          <p:nvPr>
            <p:ph idx="10" hasCustomPrompt="1"/>
          </p:nvPr>
        </p:nvSpPr>
        <p:spPr bwMode="auto">
          <a:xfrm>
            <a:off x="395536" y="1196752"/>
            <a:ext cx="4968552" cy="3816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45711" rIns="91423" bIns="45711" numCol="1" anchor="t" anchorCtr="0" compatLnSpc="1">
            <a:prstTxWarp prst="textNoShape">
              <a:avLst/>
            </a:prstTxWarp>
          </a:bodyPr>
          <a:lstStyle>
            <a:lvl1pPr>
              <a:lnSpc>
                <a:spcPct val="100000"/>
              </a:lnSpc>
              <a:spcBef>
                <a:spcPts val="0"/>
              </a:spcBef>
              <a:spcAft>
                <a:spcPts val="450"/>
              </a:spcAft>
              <a:defRPr sz="2400" b="1" i="0" baseline="0">
                <a:latin typeface="Apercu Pro Black"/>
              </a:defRPr>
            </a:lvl1pPr>
            <a:lvl3pPr marL="0">
              <a:lnSpc>
                <a:spcPct val="100000"/>
              </a:lnSpc>
              <a:spcBef>
                <a:spcPts val="350"/>
              </a:spcBef>
              <a:spcAft>
                <a:spcPts val="350"/>
              </a:spcAft>
              <a:defRPr sz="2000" b="0" i="0" baseline="0">
                <a:solidFill>
                  <a:srgbClr val="FFFFFF"/>
                </a:solidFill>
                <a:latin typeface="Apercu Pro"/>
              </a:defRPr>
            </a:lvl3pPr>
          </a:lstStyle>
          <a:p>
            <a:pPr lvl="0"/>
            <a:r>
              <a:rPr lang="en-US" dirty="0"/>
              <a:t>Click to edit Master text styles</a:t>
            </a:r>
          </a:p>
          <a:p>
            <a:pPr lvl="2"/>
            <a:r>
              <a:rPr lang="en-US" dirty="0"/>
              <a:t>Second level</a:t>
            </a:r>
          </a:p>
        </p:txBody>
      </p:sp>
    </p:spTree>
    <p:extLst>
      <p:ext uri="{BB962C8B-B14F-4D97-AF65-F5344CB8AC3E}">
        <p14:creationId xmlns:p14="http://schemas.microsoft.com/office/powerpoint/2010/main" val="6745488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Opener slide black">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Rectangle 3"/>
          <p:cNvSpPr>
            <a:spLocks noGrp="1" noChangeArrowheads="1"/>
          </p:cNvSpPr>
          <p:nvPr>
            <p:ph idx="10" hasCustomPrompt="1"/>
          </p:nvPr>
        </p:nvSpPr>
        <p:spPr bwMode="auto">
          <a:xfrm>
            <a:off x="395536" y="1196752"/>
            <a:ext cx="4968552" cy="3816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45711" rIns="91423" bIns="45711" numCol="1" anchor="t" anchorCtr="0" compatLnSpc="1">
            <a:prstTxWarp prst="textNoShape">
              <a:avLst/>
            </a:prstTxWarp>
          </a:bodyPr>
          <a:lstStyle>
            <a:lvl1pPr>
              <a:lnSpc>
                <a:spcPct val="100000"/>
              </a:lnSpc>
              <a:spcBef>
                <a:spcPts val="0"/>
              </a:spcBef>
              <a:spcAft>
                <a:spcPts val="450"/>
              </a:spcAft>
              <a:defRPr sz="2400" b="1" i="0" baseline="0">
                <a:latin typeface="Apercu Pro Black"/>
              </a:defRPr>
            </a:lvl1pPr>
            <a:lvl3pPr marL="0">
              <a:lnSpc>
                <a:spcPct val="100000"/>
              </a:lnSpc>
              <a:spcBef>
                <a:spcPts val="350"/>
              </a:spcBef>
              <a:spcAft>
                <a:spcPts val="350"/>
              </a:spcAft>
              <a:defRPr sz="2000" b="0" i="0" baseline="0">
                <a:solidFill>
                  <a:srgbClr val="FFFFFF"/>
                </a:solidFill>
                <a:latin typeface="Apercu Pro"/>
              </a:defRPr>
            </a:lvl3pPr>
          </a:lstStyle>
          <a:p>
            <a:pPr lvl="0"/>
            <a:r>
              <a:rPr lang="en-US" dirty="0"/>
              <a:t>Click to edit Master text styles</a:t>
            </a:r>
          </a:p>
          <a:p>
            <a:pPr lvl="2"/>
            <a:r>
              <a:rPr lang="en-US" dirty="0"/>
              <a:t>Second level</a:t>
            </a:r>
          </a:p>
        </p:txBody>
      </p:sp>
      <p:pic>
        <p:nvPicPr>
          <p:cNvPr id="3" name="Picture 2"/>
          <p:cNvPicPr>
            <a:picLocks noChangeAspect="1"/>
          </p:cNvPicPr>
          <p:nvPr userDrawn="1"/>
        </p:nvPicPr>
        <p:blipFill>
          <a:blip r:embed="rId3"/>
          <a:stretch>
            <a:fillRect/>
          </a:stretch>
        </p:blipFill>
        <p:spPr>
          <a:xfrm>
            <a:off x="251520" y="76133"/>
            <a:ext cx="4067944" cy="760579"/>
          </a:xfrm>
          <a:prstGeom prst="rect">
            <a:avLst/>
          </a:prstGeom>
        </p:spPr>
      </p:pic>
    </p:spTree>
    <p:extLst>
      <p:ext uri="{BB962C8B-B14F-4D97-AF65-F5344CB8AC3E}">
        <p14:creationId xmlns:p14="http://schemas.microsoft.com/office/powerpoint/2010/main" val="102114708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Opener slide re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Rectangle 3"/>
          <p:cNvSpPr>
            <a:spLocks noGrp="1" noChangeArrowheads="1"/>
          </p:cNvSpPr>
          <p:nvPr>
            <p:ph idx="10" hasCustomPrompt="1"/>
          </p:nvPr>
        </p:nvSpPr>
        <p:spPr bwMode="auto">
          <a:xfrm>
            <a:off x="395536" y="1196752"/>
            <a:ext cx="4968552" cy="3816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45711" rIns="91423" bIns="45711" numCol="1" anchor="t" anchorCtr="0" compatLnSpc="1">
            <a:prstTxWarp prst="textNoShape">
              <a:avLst/>
            </a:prstTxWarp>
          </a:bodyPr>
          <a:lstStyle>
            <a:lvl1pPr>
              <a:lnSpc>
                <a:spcPct val="100000"/>
              </a:lnSpc>
              <a:spcBef>
                <a:spcPts val="0"/>
              </a:spcBef>
              <a:spcAft>
                <a:spcPts val="450"/>
              </a:spcAft>
              <a:defRPr sz="2400" b="1" i="0" baseline="0">
                <a:latin typeface="Apercu Pro Black"/>
              </a:defRPr>
            </a:lvl1pPr>
            <a:lvl3pPr marL="0">
              <a:lnSpc>
                <a:spcPct val="100000"/>
              </a:lnSpc>
              <a:spcBef>
                <a:spcPts val="350"/>
              </a:spcBef>
              <a:spcAft>
                <a:spcPts val="350"/>
              </a:spcAft>
              <a:defRPr sz="2000" b="0" i="0" baseline="0">
                <a:solidFill>
                  <a:srgbClr val="FFFFFF"/>
                </a:solidFill>
                <a:latin typeface="Apercu Pro"/>
              </a:defRPr>
            </a:lvl3pPr>
          </a:lstStyle>
          <a:p>
            <a:pPr lvl="0"/>
            <a:r>
              <a:rPr lang="en-US" dirty="0"/>
              <a:t>Click to edit Master text styles</a:t>
            </a:r>
          </a:p>
          <a:p>
            <a:pPr lvl="2"/>
            <a:r>
              <a:rPr lang="en-US" dirty="0"/>
              <a:t>Second level</a:t>
            </a:r>
          </a:p>
        </p:txBody>
      </p:sp>
    </p:spTree>
    <p:extLst>
      <p:ext uri="{BB962C8B-B14F-4D97-AF65-F5344CB8AC3E}">
        <p14:creationId xmlns:p14="http://schemas.microsoft.com/office/powerpoint/2010/main" val="3203532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Opener slide re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Rectangle 3"/>
          <p:cNvSpPr>
            <a:spLocks noGrp="1" noChangeArrowheads="1"/>
          </p:cNvSpPr>
          <p:nvPr>
            <p:ph idx="10" hasCustomPrompt="1"/>
          </p:nvPr>
        </p:nvSpPr>
        <p:spPr bwMode="auto">
          <a:xfrm>
            <a:off x="395536" y="1196752"/>
            <a:ext cx="4968552" cy="3816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45711" rIns="91423" bIns="45711" numCol="1" anchor="t" anchorCtr="0" compatLnSpc="1">
            <a:prstTxWarp prst="textNoShape">
              <a:avLst/>
            </a:prstTxWarp>
          </a:bodyPr>
          <a:lstStyle>
            <a:lvl1pPr>
              <a:lnSpc>
                <a:spcPct val="100000"/>
              </a:lnSpc>
              <a:spcBef>
                <a:spcPts val="0"/>
              </a:spcBef>
              <a:spcAft>
                <a:spcPts val="450"/>
              </a:spcAft>
              <a:defRPr sz="2400" b="1" i="0" baseline="0">
                <a:latin typeface="Apercu Pro Black"/>
              </a:defRPr>
            </a:lvl1pPr>
            <a:lvl3pPr marL="0">
              <a:lnSpc>
                <a:spcPct val="100000"/>
              </a:lnSpc>
              <a:spcBef>
                <a:spcPts val="350"/>
              </a:spcBef>
              <a:spcAft>
                <a:spcPts val="350"/>
              </a:spcAft>
              <a:defRPr sz="2000" b="0" i="0" baseline="0">
                <a:solidFill>
                  <a:srgbClr val="FFFFFF"/>
                </a:solidFill>
                <a:latin typeface="Apercu Pro"/>
              </a:defRPr>
            </a:lvl3pPr>
          </a:lstStyle>
          <a:p>
            <a:pPr lvl="0"/>
            <a:r>
              <a:rPr lang="en-US" dirty="0"/>
              <a:t>Click to edit Master text styles</a:t>
            </a:r>
          </a:p>
          <a:p>
            <a:pPr lvl="2"/>
            <a:r>
              <a:rPr lang="en-US" dirty="0"/>
              <a:t>Second level</a:t>
            </a:r>
          </a:p>
        </p:txBody>
      </p:sp>
      <p:pic>
        <p:nvPicPr>
          <p:cNvPr id="3" name="Picture 2"/>
          <p:cNvPicPr>
            <a:picLocks noChangeAspect="1"/>
          </p:cNvPicPr>
          <p:nvPr userDrawn="1"/>
        </p:nvPicPr>
        <p:blipFill>
          <a:blip r:embed="rId3"/>
          <a:stretch>
            <a:fillRect/>
          </a:stretch>
        </p:blipFill>
        <p:spPr>
          <a:xfrm>
            <a:off x="251520" y="76133"/>
            <a:ext cx="4067944" cy="760579"/>
          </a:xfrm>
          <a:prstGeom prst="rect">
            <a:avLst/>
          </a:prstGeom>
        </p:spPr>
      </p:pic>
    </p:spTree>
    <p:extLst>
      <p:ext uri="{BB962C8B-B14F-4D97-AF65-F5344CB8AC3E}">
        <p14:creationId xmlns:p14="http://schemas.microsoft.com/office/powerpoint/2010/main" val="27652103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Opener slide green">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Rectangle 3"/>
          <p:cNvSpPr>
            <a:spLocks noGrp="1" noChangeArrowheads="1"/>
          </p:cNvSpPr>
          <p:nvPr>
            <p:ph idx="10" hasCustomPrompt="1"/>
          </p:nvPr>
        </p:nvSpPr>
        <p:spPr bwMode="auto">
          <a:xfrm>
            <a:off x="395536" y="1196752"/>
            <a:ext cx="4968552" cy="3816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45711" rIns="91423" bIns="45711" numCol="1" anchor="t" anchorCtr="0" compatLnSpc="1">
            <a:prstTxWarp prst="textNoShape">
              <a:avLst/>
            </a:prstTxWarp>
          </a:bodyPr>
          <a:lstStyle>
            <a:lvl1pPr>
              <a:lnSpc>
                <a:spcPct val="100000"/>
              </a:lnSpc>
              <a:spcBef>
                <a:spcPts val="0"/>
              </a:spcBef>
              <a:spcAft>
                <a:spcPts val="450"/>
              </a:spcAft>
              <a:defRPr sz="2400" b="1" i="0" baseline="0">
                <a:latin typeface="Apercu Pro Black"/>
              </a:defRPr>
            </a:lvl1pPr>
            <a:lvl3pPr marL="0">
              <a:lnSpc>
                <a:spcPct val="100000"/>
              </a:lnSpc>
              <a:spcBef>
                <a:spcPts val="350"/>
              </a:spcBef>
              <a:spcAft>
                <a:spcPts val="350"/>
              </a:spcAft>
              <a:defRPr sz="2000" b="0" i="0" baseline="0">
                <a:solidFill>
                  <a:srgbClr val="FFFFFF"/>
                </a:solidFill>
                <a:latin typeface="Apercu Pro"/>
              </a:defRPr>
            </a:lvl3pPr>
          </a:lstStyle>
          <a:p>
            <a:pPr lvl="0"/>
            <a:r>
              <a:rPr lang="en-US" dirty="0"/>
              <a:t>Click to edit Master text styles</a:t>
            </a:r>
          </a:p>
          <a:p>
            <a:pPr lvl="2"/>
            <a:r>
              <a:rPr lang="en-US" dirty="0"/>
              <a:t>Second level</a:t>
            </a:r>
          </a:p>
        </p:txBody>
      </p:sp>
    </p:spTree>
    <p:extLst>
      <p:ext uri="{BB962C8B-B14F-4D97-AF65-F5344CB8AC3E}">
        <p14:creationId xmlns:p14="http://schemas.microsoft.com/office/powerpoint/2010/main" val="371211506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Opener slide green">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Rectangle 3"/>
          <p:cNvSpPr>
            <a:spLocks noGrp="1" noChangeArrowheads="1"/>
          </p:cNvSpPr>
          <p:nvPr>
            <p:ph idx="10" hasCustomPrompt="1"/>
          </p:nvPr>
        </p:nvSpPr>
        <p:spPr bwMode="auto">
          <a:xfrm>
            <a:off x="395536" y="1196752"/>
            <a:ext cx="4968552" cy="3816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45711" rIns="91423" bIns="45711" numCol="1" anchor="t" anchorCtr="0" compatLnSpc="1">
            <a:prstTxWarp prst="textNoShape">
              <a:avLst/>
            </a:prstTxWarp>
          </a:bodyPr>
          <a:lstStyle>
            <a:lvl1pPr>
              <a:lnSpc>
                <a:spcPct val="100000"/>
              </a:lnSpc>
              <a:spcBef>
                <a:spcPts val="0"/>
              </a:spcBef>
              <a:spcAft>
                <a:spcPts val="450"/>
              </a:spcAft>
              <a:defRPr sz="2400" b="1" i="0" baseline="0">
                <a:latin typeface="Apercu Pro Black"/>
              </a:defRPr>
            </a:lvl1pPr>
            <a:lvl3pPr marL="0">
              <a:lnSpc>
                <a:spcPct val="100000"/>
              </a:lnSpc>
              <a:spcBef>
                <a:spcPts val="350"/>
              </a:spcBef>
              <a:spcAft>
                <a:spcPts val="350"/>
              </a:spcAft>
              <a:defRPr sz="2000" b="0" i="0" baseline="0">
                <a:solidFill>
                  <a:srgbClr val="FFFFFF"/>
                </a:solidFill>
                <a:latin typeface="Apercu Pro"/>
              </a:defRPr>
            </a:lvl3pPr>
          </a:lstStyle>
          <a:p>
            <a:pPr lvl="0"/>
            <a:r>
              <a:rPr lang="en-US" dirty="0"/>
              <a:t>Click to edit Master text styles</a:t>
            </a:r>
          </a:p>
          <a:p>
            <a:pPr lvl="2"/>
            <a:r>
              <a:rPr lang="en-US" dirty="0"/>
              <a:t>Second level</a:t>
            </a:r>
          </a:p>
        </p:txBody>
      </p:sp>
      <p:pic>
        <p:nvPicPr>
          <p:cNvPr id="3" name="Picture 2"/>
          <p:cNvPicPr>
            <a:picLocks noChangeAspect="1"/>
          </p:cNvPicPr>
          <p:nvPr userDrawn="1"/>
        </p:nvPicPr>
        <p:blipFill>
          <a:blip r:embed="rId3"/>
          <a:stretch>
            <a:fillRect/>
          </a:stretch>
        </p:blipFill>
        <p:spPr>
          <a:xfrm>
            <a:off x="251520" y="76133"/>
            <a:ext cx="4067944" cy="760579"/>
          </a:xfrm>
          <a:prstGeom prst="rect">
            <a:avLst/>
          </a:prstGeom>
        </p:spPr>
      </p:pic>
    </p:spTree>
    <p:extLst>
      <p:ext uri="{BB962C8B-B14F-4D97-AF65-F5344CB8AC3E}">
        <p14:creationId xmlns:p14="http://schemas.microsoft.com/office/powerpoint/2010/main" val="90908178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Opener slide whit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Rectangle 3"/>
          <p:cNvSpPr>
            <a:spLocks noGrp="1" noChangeArrowheads="1"/>
          </p:cNvSpPr>
          <p:nvPr>
            <p:ph idx="10" hasCustomPrompt="1"/>
          </p:nvPr>
        </p:nvSpPr>
        <p:spPr bwMode="auto">
          <a:xfrm>
            <a:off x="395536" y="1196752"/>
            <a:ext cx="4968552" cy="3816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45711" rIns="91423" bIns="45711" numCol="1" anchor="t" anchorCtr="0" compatLnSpc="1">
            <a:prstTxWarp prst="textNoShape">
              <a:avLst/>
            </a:prstTxWarp>
          </a:bodyPr>
          <a:lstStyle>
            <a:lvl1pPr>
              <a:lnSpc>
                <a:spcPct val="100000"/>
              </a:lnSpc>
              <a:spcBef>
                <a:spcPts val="0"/>
              </a:spcBef>
              <a:spcAft>
                <a:spcPts val="450"/>
              </a:spcAft>
              <a:defRPr sz="2400" b="1" i="0" baseline="0">
                <a:solidFill>
                  <a:srgbClr val="000000"/>
                </a:solidFill>
                <a:latin typeface="Apercu Pro Black"/>
              </a:defRPr>
            </a:lvl1pPr>
            <a:lvl3pPr marL="0">
              <a:lnSpc>
                <a:spcPct val="100000"/>
              </a:lnSpc>
              <a:spcBef>
                <a:spcPts val="350"/>
              </a:spcBef>
              <a:spcAft>
                <a:spcPts val="350"/>
              </a:spcAft>
              <a:defRPr sz="2000" b="0" i="0" baseline="0">
                <a:solidFill>
                  <a:srgbClr val="000000"/>
                </a:solidFill>
                <a:latin typeface="Apercu Pro"/>
              </a:defRPr>
            </a:lvl3pPr>
          </a:lstStyle>
          <a:p>
            <a:pPr lvl="0"/>
            <a:r>
              <a:rPr lang="en-US" dirty="0"/>
              <a:t>Click to edit Master text styles</a:t>
            </a:r>
          </a:p>
          <a:p>
            <a:pPr lvl="2"/>
            <a:r>
              <a:rPr lang="en-US" dirty="0"/>
              <a:t>Second level</a:t>
            </a:r>
          </a:p>
        </p:txBody>
      </p:sp>
    </p:spTree>
    <p:extLst>
      <p:ext uri="{BB962C8B-B14F-4D97-AF65-F5344CB8AC3E}">
        <p14:creationId xmlns:p14="http://schemas.microsoft.com/office/powerpoint/2010/main" val="305150574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Opener slide whit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Rectangle 3"/>
          <p:cNvSpPr>
            <a:spLocks noGrp="1" noChangeArrowheads="1"/>
          </p:cNvSpPr>
          <p:nvPr>
            <p:ph idx="10" hasCustomPrompt="1"/>
          </p:nvPr>
        </p:nvSpPr>
        <p:spPr bwMode="auto">
          <a:xfrm>
            <a:off x="395536" y="1196752"/>
            <a:ext cx="4968552" cy="3816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45711" rIns="91423" bIns="45711" numCol="1" anchor="t" anchorCtr="0" compatLnSpc="1">
            <a:prstTxWarp prst="textNoShape">
              <a:avLst/>
            </a:prstTxWarp>
          </a:bodyPr>
          <a:lstStyle>
            <a:lvl1pPr>
              <a:lnSpc>
                <a:spcPct val="100000"/>
              </a:lnSpc>
              <a:spcBef>
                <a:spcPts val="0"/>
              </a:spcBef>
              <a:spcAft>
                <a:spcPts val="450"/>
              </a:spcAft>
              <a:defRPr sz="2400" b="1" i="0" baseline="0">
                <a:solidFill>
                  <a:srgbClr val="000000"/>
                </a:solidFill>
                <a:latin typeface="Apercu Pro Black"/>
              </a:defRPr>
            </a:lvl1pPr>
            <a:lvl3pPr marL="0">
              <a:lnSpc>
                <a:spcPct val="100000"/>
              </a:lnSpc>
              <a:spcBef>
                <a:spcPts val="350"/>
              </a:spcBef>
              <a:spcAft>
                <a:spcPts val="350"/>
              </a:spcAft>
              <a:defRPr sz="2000" b="0" i="0" baseline="0">
                <a:solidFill>
                  <a:srgbClr val="000000"/>
                </a:solidFill>
                <a:latin typeface="Apercu Pro"/>
              </a:defRPr>
            </a:lvl3pPr>
          </a:lstStyle>
          <a:p>
            <a:pPr lvl="0"/>
            <a:r>
              <a:rPr lang="en-US" dirty="0"/>
              <a:t>Click to edit Master text styles</a:t>
            </a:r>
          </a:p>
          <a:p>
            <a:pPr lvl="2"/>
            <a:r>
              <a:rPr lang="en-US" dirty="0"/>
              <a:t>Second level</a:t>
            </a:r>
          </a:p>
        </p:txBody>
      </p:sp>
      <p:pic>
        <p:nvPicPr>
          <p:cNvPr id="3" name="Picture 2"/>
          <p:cNvPicPr>
            <a:picLocks noChangeAspect="1"/>
          </p:cNvPicPr>
          <p:nvPr userDrawn="1"/>
        </p:nvPicPr>
        <p:blipFill>
          <a:blip r:embed="rId3"/>
          <a:stretch>
            <a:fillRect/>
          </a:stretch>
        </p:blipFill>
        <p:spPr>
          <a:xfrm>
            <a:off x="251520" y="81426"/>
            <a:ext cx="4067944" cy="755286"/>
          </a:xfrm>
          <a:prstGeom prst="rect">
            <a:avLst/>
          </a:prstGeom>
        </p:spPr>
      </p:pic>
    </p:spTree>
    <p:extLst>
      <p:ext uri="{BB962C8B-B14F-4D97-AF65-F5344CB8AC3E}">
        <p14:creationId xmlns:p14="http://schemas.microsoft.com/office/powerpoint/2010/main" val="342934585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1556792"/>
            <a:ext cx="8424936" cy="5040560"/>
          </a:xfrm>
        </p:spPr>
        <p:txBody>
          <a:bodyPr/>
          <a:lstStyle>
            <a:lvl1pPr>
              <a:defRPr sz="2400">
                <a:solidFill>
                  <a:srgbClr val="000000"/>
                </a:solidFill>
                <a:latin typeface="Apercu Pro"/>
              </a:defRPr>
            </a:lvl1pPr>
            <a:lvl2pPr marL="75837" indent="0">
              <a:buClr>
                <a:srgbClr val="62AF36"/>
              </a:buClr>
              <a:buSzPct val="100000"/>
              <a:buFontTx/>
              <a:buNone/>
              <a:defRPr sz="2200">
                <a:solidFill>
                  <a:srgbClr val="747474"/>
                </a:solidFill>
                <a:latin typeface="Apercu Pro"/>
              </a:defRPr>
            </a:lvl2pPr>
            <a:lvl3pPr marL="720000">
              <a:defRPr sz="2000">
                <a:solidFill>
                  <a:srgbClr val="1B1B5C"/>
                </a:solidFill>
                <a:latin typeface="+mn-lt"/>
              </a:defRPr>
            </a:lvl3pPr>
            <a:lvl4pPr marL="1080000">
              <a:defRPr>
                <a:solidFill>
                  <a:srgbClr val="1B1B5C"/>
                </a:solidFill>
                <a:latin typeface="+mn-lt"/>
              </a:defRPr>
            </a:lvl4pPr>
            <a:lvl5pPr marL="1440000">
              <a:buClr>
                <a:srgbClr val="62AF36"/>
              </a:buClr>
              <a:defRPr>
                <a:solidFill>
                  <a:srgbClr val="62AF36"/>
                </a:solidFill>
                <a:latin typeface="+mn-lt"/>
              </a:defRPr>
            </a:lvl5pPr>
          </a:lstStyle>
          <a:p>
            <a:pPr lvl="0"/>
            <a:r>
              <a:rPr lang="en-US"/>
              <a:t>Edit Master text styles</a:t>
            </a:r>
          </a:p>
          <a:p>
            <a:pPr lvl="1"/>
            <a:r>
              <a:rPr lang="en-US"/>
              <a:t>Second level</a:t>
            </a:r>
          </a:p>
        </p:txBody>
      </p:sp>
      <p:sp>
        <p:nvSpPr>
          <p:cNvPr id="6" name="Title Placeholder 30"/>
          <p:cNvSpPr>
            <a:spLocks noGrp="1"/>
          </p:cNvSpPr>
          <p:nvPr>
            <p:ph type="title"/>
          </p:nvPr>
        </p:nvSpPr>
        <p:spPr bwMode="auto">
          <a:xfrm>
            <a:off x="467544" y="548680"/>
            <a:ext cx="8424936" cy="720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25200" numCol="1" anchor="b" anchorCtr="0" compatLnSpc="1">
            <a:prstTxWarp prst="textNoShape">
              <a:avLst/>
            </a:prstTxWarp>
            <a:normAutofit/>
          </a:bodyPr>
          <a:lstStyle>
            <a:lvl1pPr>
              <a:defRPr sz="2400" baseline="0">
                <a:latin typeface="Apercu Pro Medium"/>
              </a:defRPr>
            </a:lvl1pPr>
          </a:lstStyle>
          <a:p>
            <a:pPr lvl="0"/>
            <a:r>
              <a:rPr lang="en-US"/>
              <a:t>Click to edit Master title style</a:t>
            </a:r>
            <a:endParaRPr lang="en-US" dirty="0"/>
          </a:p>
        </p:txBody>
      </p:sp>
    </p:spTree>
    <p:extLst>
      <p:ext uri="{BB962C8B-B14F-4D97-AF65-F5344CB8AC3E}">
        <p14:creationId xmlns:p14="http://schemas.microsoft.com/office/powerpoint/2010/main" val="408387995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and single column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Content Placeholder 2"/>
          <p:cNvSpPr>
            <a:spLocks noGrp="1"/>
          </p:cNvSpPr>
          <p:nvPr>
            <p:ph idx="1"/>
          </p:nvPr>
        </p:nvSpPr>
        <p:spPr>
          <a:xfrm>
            <a:off x="467544" y="1556792"/>
            <a:ext cx="8424936" cy="5040560"/>
          </a:xfrm>
        </p:spPr>
        <p:txBody>
          <a:bodyPr/>
          <a:lstStyle>
            <a:lvl1pPr>
              <a:defRPr sz="2400">
                <a:solidFill>
                  <a:srgbClr val="000000"/>
                </a:solidFill>
                <a:latin typeface="Apercu Pro"/>
              </a:defRPr>
            </a:lvl1pPr>
            <a:lvl2pPr marL="360000">
              <a:buClr>
                <a:srgbClr val="919191"/>
              </a:buClr>
              <a:buSzPct val="100000"/>
              <a:buFont typeface="Arial"/>
              <a:buChar char="•"/>
              <a:defRPr sz="2200">
                <a:solidFill>
                  <a:srgbClr val="000000"/>
                </a:solidFill>
                <a:latin typeface="Apercu Pro"/>
              </a:defRPr>
            </a:lvl2pPr>
            <a:lvl3pPr marL="720000">
              <a:defRPr sz="2000">
                <a:solidFill>
                  <a:srgbClr val="000000"/>
                </a:solidFill>
                <a:latin typeface="Apercu Pro"/>
              </a:defRPr>
            </a:lvl3pPr>
            <a:lvl4pPr marL="1080000">
              <a:defRPr>
                <a:solidFill>
                  <a:srgbClr val="000000"/>
                </a:solidFill>
                <a:latin typeface="Apercu Pro"/>
              </a:defRPr>
            </a:lvl4pPr>
            <a:lvl5pPr marL="1440000">
              <a:buClr>
                <a:schemeClr val="tx1"/>
              </a:buClr>
              <a:defRPr>
                <a:solidFill>
                  <a:srgbClr val="919191"/>
                </a:solidFill>
                <a:latin typeface="Apercu Pro"/>
              </a:defRPr>
            </a:lvl5pPr>
          </a:lstStyle>
          <a:p>
            <a:pPr lvl="0"/>
            <a:r>
              <a:rPr lang="en-US"/>
              <a:t>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1261631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wo Column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5" name="Content Placeholder 2"/>
          <p:cNvSpPr>
            <a:spLocks noGrp="1"/>
          </p:cNvSpPr>
          <p:nvPr>
            <p:ph sz="half" idx="1"/>
          </p:nvPr>
        </p:nvSpPr>
        <p:spPr>
          <a:xfrm>
            <a:off x="467544" y="1628800"/>
            <a:ext cx="8424936" cy="4968552"/>
          </a:xfrm>
        </p:spPr>
        <p:txBody>
          <a:bodyPr numCol="2" spcCol="72000"/>
          <a:lstStyle>
            <a:lvl1pPr marL="0" indent="0">
              <a:spcBef>
                <a:spcPts val="0"/>
              </a:spcBef>
              <a:buFontTx/>
              <a:buNone/>
              <a:defRPr sz="1600">
                <a:solidFill>
                  <a:srgbClr val="000000"/>
                </a:solidFill>
                <a:latin typeface="Apercu Pro"/>
              </a:defRPr>
            </a:lvl1pPr>
            <a:lvl2pPr marL="360000">
              <a:spcBef>
                <a:spcPts val="0"/>
              </a:spcBef>
              <a:defRPr sz="1600">
                <a:solidFill>
                  <a:srgbClr val="000000"/>
                </a:solidFill>
                <a:latin typeface="Apercu Pro"/>
              </a:defRPr>
            </a:lvl2pPr>
            <a:lvl3pPr marL="720000">
              <a:spcBef>
                <a:spcPts val="0"/>
              </a:spcBef>
              <a:defRPr sz="1600">
                <a:solidFill>
                  <a:srgbClr val="000000"/>
                </a:solidFill>
                <a:latin typeface="Apercu Pro"/>
              </a:defRPr>
            </a:lvl3pPr>
            <a:lvl4pPr marL="1080000">
              <a:spcBef>
                <a:spcPts val="0"/>
              </a:spcBef>
              <a:defRPr sz="1600">
                <a:solidFill>
                  <a:srgbClr val="000000"/>
                </a:solidFill>
                <a:latin typeface="Apercu Pro"/>
              </a:defRPr>
            </a:lvl4pPr>
            <a:lvl5pPr marL="1440000">
              <a:spcBef>
                <a:spcPts val="0"/>
              </a:spcBef>
              <a:defRPr sz="1600">
                <a:solidFill>
                  <a:srgbClr val="000000"/>
                </a:solidFill>
                <a:latin typeface="Apercu Pro"/>
              </a:defRPr>
            </a:lvl5pPr>
            <a:lvl6pPr>
              <a:defRPr sz="800"/>
            </a:lvl6pPr>
            <a:lvl7pPr>
              <a:defRPr sz="800"/>
            </a:lvl7pPr>
            <a:lvl8pPr>
              <a:defRPr sz="800"/>
            </a:lvl8pPr>
            <a:lvl9pPr>
              <a:defRPr sz="800"/>
            </a:lvl9pPr>
          </a:lstStyle>
          <a:p>
            <a:pPr lvl="0"/>
            <a:r>
              <a:rPr lang="en-US"/>
              <a:t>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01229072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Blank slide with head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365886842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Slide 1">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75856" y="1988840"/>
            <a:ext cx="5832648" cy="4608512"/>
          </a:xfrm>
        </p:spPr>
        <p:txBody>
          <a:bodyPr anchor="t" anchorCtr="0"/>
          <a:lstStyle/>
          <a:p>
            <a:r>
              <a:rPr lang="en-US"/>
              <a:t>Click to edit Master title style</a:t>
            </a:r>
            <a:endParaRPr lang="en-US" dirty="0"/>
          </a:p>
        </p:txBody>
      </p:sp>
    </p:spTree>
    <p:extLst>
      <p:ext uri="{BB962C8B-B14F-4D97-AF65-F5344CB8AC3E}">
        <p14:creationId xmlns:p14="http://schemas.microsoft.com/office/powerpoint/2010/main" val="30688781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Slide 2">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75856" y="1988840"/>
            <a:ext cx="5832648" cy="4608512"/>
          </a:xfrm>
        </p:spPr>
        <p:txBody>
          <a:bodyPr anchor="t" anchorCtr="0"/>
          <a:lstStyle/>
          <a:p>
            <a:r>
              <a:rPr lang="en-US"/>
              <a:t>Click to edit Master title style</a:t>
            </a:r>
            <a:endParaRPr lang="en-US" dirty="0"/>
          </a:p>
        </p:txBody>
      </p:sp>
    </p:spTree>
    <p:extLst>
      <p:ext uri="{BB962C8B-B14F-4D97-AF65-F5344CB8AC3E}">
        <p14:creationId xmlns:p14="http://schemas.microsoft.com/office/powerpoint/2010/main" val="33718771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Slide 3">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75856" y="1988840"/>
            <a:ext cx="5832648" cy="4608512"/>
          </a:xfrm>
        </p:spPr>
        <p:txBody>
          <a:bodyPr anchor="t" anchorCtr="0"/>
          <a:lstStyle/>
          <a:p>
            <a:r>
              <a:rPr lang="en-US"/>
              <a:t>Click to edit Master title style</a:t>
            </a:r>
            <a:endParaRPr lang="en-US" dirty="0"/>
          </a:p>
        </p:txBody>
      </p:sp>
    </p:spTree>
    <p:extLst>
      <p:ext uri="{BB962C8B-B14F-4D97-AF65-F5344CB8AC3E}">
        <p14:creationId xmlns:p14="http://schemas.microsoft.com/office/powerpoint/2010/main" val="221955932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Slide 4">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75856" y="1988840"/>
            <a:ext cx="5832648" cy="4608512"/>
          </a:xfrm>
        </p:spPr>
        <p:txBody>
          <a:bodyPr anchor="t" anchorCtr="0"/>
          <a:lstStyle/>
          <a:p>
            <a:r>
              <a:rPr lang="en-US"/>
              <a:t>Click to edit Master title style</a:t>
            </a:r>
            <a:endParaRPr lang="en-US" dirty="0"/>
          </a:p>
        </p:txBody>
      </p:sp>
    </p:spTree>
    <p:extLst>
      <p:ext uri="{BB962C8B-B14F-4D97-AF65-F5344CB8AC3E}">
        <p14:creationId xmlns:p14="http://schemas.microsoft.com/office/powerpoint/2010/main" val="155022549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Slide 5">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75856" y="1988840"/>
            <a:ext cx="5832648" cy="4608512"/>
          </a:xfrm>
        </p:spPr>
        <p:txBody>
          <a:bodyPr anchor="t" anchorCtr="0"/>
          <a:lstStyle>
            <a:lvl1pPr>
              <a:defRPr>
                <a:solidFill>
                  <a:srgbClr val="000000"/>
                </a:solidFill>
              </a:defRPr>
            </a:lvl1pPr>
          </a:lstStyle>
          <a:p>
            <a:r>
              <a:rPr lang="en-US"/>
              <a:t>Click to edit Master title style</a:t>
            </a:r>
            <a:endParaRPr lang="en-US" dirty="0"/>
          </a:p>
        </p:txBody>
      </p:sp>
    </p:spTree>
    <p:extLst>
      <p:ext uri="{BB962C8B-B14F-4D97-AF65-F5344CB8AC3E}">
        <p14:creationId xmlns:p14="http://schemas.microsoft.com/office/powerpoint/2010/main" val="34249732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Slide 6">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75856" y="1988840"/>
            <a:ext cx="5832648" cy="4608512"/>
          </a:xfrm>
        </p:spPr>
        <p:txBody>
          <a:bodyPr anchor="t" anchorCtr="0"/>
          <a:lstStyle/>
          <a:p>
            <a:r>
              <a:rPr lang="en-US"/>
              <a:t>Click to edit Master title style</a:t>
            </a:r>
            <a:endParaRPr lang="en-US" dirty="0"/>
          </a:p>
        </p:txBody>
      </p:sp>
    </p:spTree>
    <p:extLst>
      <p:ext uri="{BB962C8B-B14F-4D97-AF65-F5344CB8AC3E}">
        <p14:creationId xmlns:p14="http://schemas.microsoft.com/office/powerpoint/2010/main" val="250756371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Slide 7">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75856" y="1988840"/>
            <a:ext cx="5832648" cy="4608512"/>
          </a:xfrm>
        </p:spPr>
        <p:txBody>
          <a:bodyPr anchor="t" anchorCtr="0"/>
          <a:lstStyle>
            <a:lvl1pPr>
              <a:defRPr>
                <a:solidFill>
                  <a:srgbClr val="000000"/>
                </a:solidFill>
              </a:defRPr>
            </a:lvl1pPr>
          </a:lstStyle>
          <a:p>
            <a:r>
              <a:rPr lang="en-US"/>
              <a:t>Click to edit Master title style</a:t>
            </a:r>
            <a:endParaRPr lang="en-US" dirty="0"/>
          </a:p>
        </p:txBody>
      </p:sp>
    </p:spTree>
    <p:extLst>
      <p:ext uri="{BB962C8B-B14F-4D97-AF65-F5344CB8AC3E}">
        <p14:creationId xmlns:p14="http://schemas.microsoft.com/office/powerpoint/2010/main" val="171554608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Slide 8">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75856" y="1988840"/>
            <a:ext cx="5832648" cy="4608512"/>
          </a:xfrm>
        </p:spPr>
        <p:txBody>
          <a:bodyPr anchor="t" anchorCtr="0"/>
          <a:lstStyle/>
          <a:p>
            <a:r>
              <a:rPr lang="en-US"/>
              <a:t>Click to edit Master title style</a:t>
            </a:r>
            <a:endParaRPr lang="en-US" dirty="0"/>
          </a:p>
        </p:txBody>
      </p:sp>
    </p:spTree>
    <p:extLst>
      <p:ext uri="{BB962C8B-B14F-4D97-AF65-F5344CB8AC3E}">
        <p14:creationId xmlns:p14="http://schemas.microsoft.com/office/powerpoint/2010/main" val="303652347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Slide 9">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75856" y="1988840"/>
            <a:ext cx="5832648" cy="4608512"/>
          </a:xfrm>
        </p:spPr>
        <p:txBody>
          <a:bodyPr anchor="t" anchorCtr="0"/>
          <a:lstStyle/>
          <a:p>
            <a:r>
              <a:rPr lang="en-US"/>
              <a:t>Click to edit Master title style</a:t>
            </a:r>
            <a:endParaRPr lang="en-US" dirty="0"/>
          </a:p>
        </p:txBody>
      </p:sp>
    </p:spTree>
    <p:extLst>
      <p:ext uri="{BB962C8B-B14F-4D97-AF65-F5344CB8AC3E}">
        <p14:creationId xmlns:p14="http://schemas.microsoft.com/office/powerpoint/2010/main" val="209692995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_Two Column layout">
    <p:spTree>
      <p:nvGrpSpPr>
        <p:cNvPr id="1" name=""/>
        <p:cNvGrpSpPr/>
        <p:nvPr/>
      </p:nvGrpSpPr>
      <p:grpSpPr>
        <a:xfrm>
          <a:off x="0" y="0"/>
          <a:ext cx="0" cy="0"/>
          <a:chOff x="0" y="0"/>
          <a:chExt cx="0" cy="0"/>
        </a:xfrm>
      </p:grpSpPr>
      <p:sp>
        <p:nvSpPr>
          <p:cNvPr id="5" name="Content Placeholder 2"/>
          <p:cNvSpPr>
            <a:spLocks noGrp="1"/>
          </p:cNvSpPr>
          <p:nvPr>
            <p:ph sz="half" idx="1"/>
          </p:nvPr>
        </p:nvSpPr>
        <p:spPr>
          <a:xfrm>
            <a:off x="467544" y="1828800"/>
            <a:ext cx="8424936" cy="4768552"/>
          </a:xfrm>
        </p:spPr>
        <p:txBody>
          <a:bodyPr numCol="2" spcCol="72000"/>
          <a:lstStyle>
            <a:lvl1pPr marL="0" indent="0">
              <a:spcBef>
                <a:spcPts val="0"/>
              </a:spcBef>
              <a:buFontTx/>
              <a:buNone/>
              <a:defRPr sz="1600">
                <a:solidFill>
                  <a:srgbClr val="000000"/>
                </a:solidFill>
                <a:latin typeface="Apercu Pro"/>
              </a:defRPr>
            </a:lvl1pPr>
            <a:lvl2pPr marL="360000">
              <a:spcBef>
                <a:spcPts val="0"/>
              </a:spcBef>
              <a:defRPr sz="1600">
                <a:solidFill>
                  <a:srgbClr val="000000"/>
                </a:solidFill>
                <a:latin typeface="Apercu Pro"/>
              </a:defRPr>
            </a:lvl2pPr>
            <a:lvl3pPr marL="720000">
              <a:spcBef>
                <a:spcPts val="0"/>
              </a:spcBef>
              <a:defRPr sz="1600">
                <a:solidFill>
                  <a:srgbClr val="000000"/>
                </a:solidFill>
                <a:latin typeface="Apercu Pro"/>
              </a:defRPr>
            </a:lvl3pPr>
            <a:lvl4pPr marL="1080000">
              <a:spcBef>
                <a:spcPts val="0"/>
              </a:spcBef>
              <a:defRPr sz="1600">
                <a:solidFill>
                  <a:srgbClr val="000000"/>
                </a:solidFill>
                <a:latin typeface="Apercu Pro"/>
              </a:defRPr>
            </a:lvl4pPr>
            <a:lvl5pPr marL="1440000">
              <a:spcBef>
                <a:spcPts val="0"/>
              </a:spcBef>
              <a:defRPr sz="1600">
                <a:solidFill>
                  <a:srgbClr val="000000"/>
                </a:solidFill>
                <a:latin typeface="Apercu Pro"/>
              </a:defRPr>
            </a:lvl5pPr>
            <a:lvl6pPr>
              <a:defRPr sz="800"/>
            </a:lvl6pPr>
            <a:lvl7pPr>
              <a:defRPr sz="800"/>
            </a:lvl7pPr>
            <a:lvl8pPr>
              <a:defRPr sz="800"/>
            </a:lvl8pPr>
            <a:lvl9pPr>
              <a:defRPr sz="800"/>
            </a:lvl9pPr>
          </a:lstStyle>
          <a:p>
            <a:pPr lvl="0"/>
            <a:r>
              <a:rPr lang="en-US"/>
              <a:t>Edit Master text styles</a:t>
            </a:r>
          </a:p>
          <a:p>
            <a:pPr lvl="1"/>
            <a:r>
              <a:rPr lang="en-US"/>
              <a:t>Second level</a:t>
            </a:r>
          </a:p>
          <a:p>
            <a:pPr lvl="2"/>
            <a:r>
              <a:rPr lang="en-US"/>
              <a:t>Third level</a:t>
            </a:r>
          </a:p>
        </p:txBody>
      </p:sp>
      <p:sp>
        <p:nvSpPr>
          <p:cNvPr id="3" name="Title 1"/>
          <p:cNvSpPr>
            <a:spLocks noGrp="1"/>
          </p:cNvSpPr>
          <p:nvPr>
            <p:ph type="title"/>
          </p:nvPr>
        </p:nvSpPr>
        <p:spPr>
          <a:xfrm>
            <a:off x="467544" y="548680"/>
            <a:ext cx="8424936" cy="720080"/>
          </a:xfrm>
        </p:spPr>
        <p:txBody>
          <a:bodyPr/>
          <a:lstStyle/>
          <a:p>
            <a:r>
              <a:rPr lang="en-US"/>
              <a:t>Click to edit Master title style</a:t>
            </a:r>
            <a:endParaRPr lang="en-US" dirty="0"/>
          </a:p>
        </p:txBody>
      </p:sp>
    </p:spTree>
    <p:extLst>
      <p:ext uri="{BB962C8B-B14F-4D97-AF65-F5344CB8AC3E}">
        <p14:creationId xmlns:p14="http://schemas.microsoft.com/office/powerpoint/2010/main" val="138658457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Pictur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467544" y="548680"/>
            <a:ext cx="8424936" cy="720080"/>
          </a:xfrm>
        </p:spPr>
        <p:txBody>
          <a:bodyPr/>
          <a:lstStyle/>
          <a:p>
            <a:r>
              <a:rPr lang="en-US"/>
              <a:t>Click to edit Master title style</a:t>
            </a:r>
            <a:endParaRPr lang="en-US" dirty="0"/>
          </a:p>
        </p:txBody>
      </p:sp>
      <p:sp>
        <p:nvSpPr>
          <p:cNvPr id="4" name="Picture Placeholder 2"/>
          <p:cNvSpPr>
            <a:spLocks noGrp="1"/>
          </p:cNvSpPr>
          <p:nvPr>
            <p:ph type="pic" idx="1"/>
          </p:nvPr>
        </p:nvSpPr>
        <p:spPr>
          <a:xfrm>
            <a:off x="0" y="1340768"/>
            <a:ext cx="9144000" cy="5517232"/>
          </a:xfrm>
        </p:spPr>
        <p:txBody>
          <a:bodyPr/>
          <a:lstStyle>
            <a:lvl1pPr marL="0" indent="0">
              <a:buNone/>
              <a:defRPr sz="1300"/>
            </a:lvl1pPr>
            <a:lvl2pPr marL="192024" indent="0">
              <a:buNone/>
              <a:defRPr sz="1200"/>
            </a:lvl2pPr>
            <a:lvl3pPr marL="384048" indent="0">
              <a:buNone/>
              <a:defRPr sz="1000"/>
            </a:lvl3pPr>
            <a:lvl4pPr marL="576072" indent="0">
              <a:buNone/>
              <a:defRPr sz="800"/>
            </a:lvl4pPr>
            <a:lvl5pPr marL="768096" indent="0">
              <a:buNone/>
              <a:defRPr sz="800"/>
            </a:lvl5pPr>
            <a:lvl6pPr marL="960120" indent="0">
              <a:buNone/>
              <a:defRPr sz="800"/>
            </a:lvl6pPr>
            <a:lvl7pPr marL="1152144" indent="0">
              <a:buNone/>
              <a:defRPr sz="800"/>
            </a:lvl7pPr>
            <a:lvl8pPr marL="1344168" indent="0">
              <a:buNone/>
              <a:defRPr sz="800"/>
            </a:lvl8pPr>
            <a:lvl9pPr marL="1536192" indent="0">
              <a:buNone/>
              <a:defRPr sz="800"/>
            </a:lvl9pPr>
          </a:lstStyle>
          <a:p>
            <a:pPr lvl="0"/>
            <a:r>
              <a:rPr lang="en-US" noProof="0"/>
              <a:t>Click icon to add picture</a:t>
            </a:r>
            <a:endParaRPr lang="en-US" noProof="0" dirty="0"/>
          </a:p>
        </p:txBody>
      </p:sp>
      <p:sp>
        <p:nvSpPr>
          <p:cNvPr id="5" name="Title 1"/>
          <p:cNvSpPr txBox="1">
            <a:spLocks/>
          </p:cNvSpPr>
          <p:nvPr userDrawn="1"/>
        </p:nvSpPr>
        <p:spPr bwMode="auto">
          <a:xfrm>
            <a:off x="0" y="6525344"/>
            <a:ext cx="9144000" cy="332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216000" bIns="100800" numCol="1" anchor="b" anchorCtr="0" compatLnSpc="1">
            <a:prstTxWarp prst="textNoShape">
              <a:avLst/>
            </a:prstTxWarp>
          </a:bodyPr>
          <a:lstStyle>
            <a:lvl1pPr algn="r" defTabSz="912813" rtl="0" eaLnBrk="0" fontAlgn="base" hangingPunct="0">
              <a:lnSpc>
                <a:spcPct val="70000"/>
              </a:lnSpc>
              <a:spcBef>
                <a:spcPct val="0"/>
              </a:spcBef>
              <a:spcAft>
                <a:spcPct val="0"/>
              </a:spcAft>
              <a:defRPr sz="1400" b="0" baseline="0">
                <a:solidFill>
                  <a:schemeClr val="tx1"/>
                </a:solidFill>
                <a:latin typeface="+mn-lt"/>
                <a:ea typeface="MS PGothic" pitchFamily="34" charset="-128"/>
                <a:cs typeface="Geneva" charset="0"/>
              </a:defRPr>
            </a:lvl1pPr>
            <a:lvl2pPr algn="l" defTabSz="912813" rtl="0" eaLnBrk="0" fontAlgn="base" hangingPunct="0">
              <a:lnSpc>
                <a:spcPct val="70000"/>
              </a:lnSpc>
              <a:spcBef>
                <a:spcPct val="0"/>
              </a:spcBef>
              <a:spcAft>
                <a:spcPct val="0"/>
              </a:spcAft>
              <a:defRPr sz="4000" b="1">
                <a:solidFill>
                  <a:schemeClr val="accent1"/>
                </a:solidFill>
                <a:latin typeface="Calibri" charset="0"/>
                <a:ea typeface="MS PGothic" pitchFamily="34" charset="-128"/>
                <a:cs typeface="Geneva" charset="0"/>
              </a:defRPr>
            </a:lvl2pPr>
            <a:lvl3pPr algn="l" defTabSz="912813" rtl="0" eaLnBrk="0" fontAlgn="base" hangingPunct="0">
              <a:lnSpc>
                <a:spcPct val="70000"/>
              </a:lnSpc>
              <a:spcBef>
                <a:spcPct val="0"/>
              </a:spcBef>
              <a:spcAft>
                <a:spcPct val="0"/>
              </a:spcAft>
              <a:defRPr sz="4000" b="1">
                <a:solidFill>
                  <a:schemeClr val="accent1"/>
                </a:solidFill>
                <a:latin typeface="Calibri" charset="0"/>
                <a:ea typeface="MS PGothic" pitchFamily="34" charset="-128"/>
                <a:cs typeface="Geneva" charset="0"/>
              </a:defRPr>
            </a:lvl3pPr>
            <a:lvl4pPr algn="l" defTabSz="912813" rtl="0" eaLnBrk="0" fontAlgn="base" hangingPunct="0">
              <a:lnSpc>
                <a:spcPct val="70000"/>
              </a:lnSpc>
              <a:spcBef>
                <a:spcPct val="0"/>
              </a:spcBef>
              <a:spcAft>
                <a:spcPct val="0"/>
              </a:spcAft>
              <a:defRPr sz="4000" b="1">
                <a:solidFill>
                  <a:schemeClr val="accent1"/>
                </a:solidFill>
                <a:latin typeface="Calibri" charset="0"/>
                <a:ea typeface="MS PGothic" pitchFamily="34" charset="-128"/>
                <a:cs typeface="Geneva" charset="0"/>
              </a:defRPr>
            </a:lvl4pPr>
            <a:lvl5pPr algn="l" defTabSz="912813" rtl="0" eaLnBrk="0" fontAlgn="base" hangingPunct="0">
              <a:lnSpc>
                <a:spcPct val="70000"/>
              </a:lnSpc>
              <a:spcBef>
                <a:spcPct val="0"/>
              </a:spcBef>
              <a:spcAft>
                <a:spcPct val="0"/>
              </a:spcAft>
              <a:defRPr sz="4000" b="1">
                <a:solidFill>
                  <a:schemeClr val="accent1"/>
                </a:solidFill>
                <a:latin typeface="Calibri" charset="0"/>
                <a:ea typeface="MS PGothic" pitchFamily="34" charset="-128"/>
                <a:cs typeface="Geneva" charset="0"/>
              </a:defRPr>
            </a:lvl5pPr>
            <a:lvl6pPr marL="192024" algn="l" defTabSz="914114" rtl="0" eaLnBrk="1" fontAlgn="base" hangingPunct="1">
              <a:spcBef>
                <a:spcPct val="0"/>
              </a:spcBef>
              <a:spcAft>
                <a:spcPct val="0"/>
              </a:spcAft>
              <a:defRPr sz="3700">
                <a:solidFill>
                  <a:schemeClr val="tx2"/>
                </a:solidFill>
                <a:latin typeface="ITCFranklinGothic LT Demi" charset="0"/>
                <a:ea typeface="ＭＳ Ｐゴシック" pitchFamily="-28" charset="-128"/>
                <a:cs typeface="ＭＳ Ｐゴシック" pitchFamily="-28" charset="-128"/>
              </a:defRPr>
            </a:lvl6pPr>
            <a:lvl7pPr marL="384048" algn="l" defTabSz="914114" rtl="0" eaLnBrk="1" fontAlgn="base" hangingPunct="1">
              <a:spcBef>
                <a:spcPct val="0"/>
              </a:spcBef>
              <a:spcAft>
                <a:spcPct val="0"/>
              </a:spcAft>
              <a:defRPr sz="3700">
                <a:solidFill>
                  <a:schemeClr val="tx2"/>
                </a:solidFill>
                <a:latin typeface="ITCFranklinGothic LT Demi" charset="0"/>
                <a:ea typeface="ＭＳ Ｐゴシック" pitchFamily="-28" charset="-128"/>
                <a:cs typeface="ＭＳ Ｐゴシック" pitchFamily="-28" charset="-128"/>
              </a:defRPr>
            </a:lvl7pPr>
            <a:lvl8pPr marL="576072" algn="l" defTabSz="914114" rtl="0" eaLnBrk="1" fontAlgn="base" hangingPunct="1">
              <a:spcBef>
                <a:spcPct val="0"/>
              </a:spcBef>
              <a:spcAft>
                <a:spcPct val="0"/>
              </a:spcAft>
              <a:defRPr sz="3700">
                <a:solidFill>
                  <a:schemeClr val="tx2"/>
                </a:solidFill>
                <a:latin typeface="ITCFranklinGothic LT Demi" charset="0"/>
                <a:ea typeface="ＭＳ Ｐゴシック" pitchFamily="-28" charset="-128"/>
                <a:cs typeface="ＭＳ Ｐゴシック" pitchFamily="-28" charset="-128"/>
              </a:defRPr>
            </a:lvl8pPr>
            <a:lvl9pPr marL="768096" algn="l" defTabSz="914114" rtl="0" eaLnBrk="1" fontAlgn="base" hangingPunct="1">
              <a:spcBef>
                <a:spcPct val="0"/>
              </a:spcBef>
              <a:spcAft>
                <a:spcPct val="0"/>
              </a:spcAft>
              <a:defRPr sz="3700">
                <a:solidFill>
                  <a:schemeClr val="tx2"/>
                </a:solidFill>
                <a:latin typeface="ITCFranklinGothic LT Demi" charset="0"/>
                <a:ea typeface="ＭＳ Ｐゴシック" pitchFamily="-28" charset="-128"/>
                <a:cs typeface="ＭＳ Ｐゴシック" pitchFamily="-28" charset="-128"/>
              </a:defRPr>
            </a:lvl9pPr>
          </a:lstStyle>
          <a:p>
            <a:r>
              <a:rPr lang="ga-IE" dirty="0">
                <a:latin typeface="Apercu Pro"/>
              </a:rPr>
              <a:t>Click to edit Master title style</a:t>
            </a:r>
            <a:endParaRPr lang="en-US" dirty="0">
              <a:latin typeface="Apercu Pro"/>
            </a:endParaRPr>
          </a:p>
        </p:txBody>
      </p:sp>
    </p:spTree>
    <p:extLst>
      <p:ext uri="{BB962C8B-B14F-4D97-AF65-F5344CB8AC3E}">
        <p14:creationId xmlns:p14="http://schemas.microsoft.com/office/powerpoint/2010/main" val="46149912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_Picture and text sidebar 50/50 pic RHS">
    <p:spTree>
      <p:nvGrpSpPr>
        <p:cNvPr id="1" name=""/>
        <p:cNvGrpSpPr/>
        <p:nvPr/>
      </p:nvGrpSpPr>
      <p:grpSpPr>
        <a:xfrm>
          <a:off x="0" y="0"/>
          <a:ext cx="0" cy="0"/>
          <a:chOff x="0" y="0"/>
          <a:chExt cx="0" cy="0"/>
        </a:xfrm>
      </p:grpSpPr>
      <p:sp>
        <p:nvSpPr>
          <p:cNvPr id="2" name="Title 1"/>
          <p:cNvSpPr>
            <a:spLocks noGrp="1"/>
          </p:cNvSpPr>
          <p:nvPr>
            <p:ph type="title"/>
          </p:nvPr>
        </p:nvSpPr>
        <p:spPr>
          <a:xfrm>
            <a:off x="467544" y="548680"/>
            <a:ext cx="8424936" cy="720080"/>
          </a:xfrm>
        </p:spPr>
        <p:txBody>
          <a:bodyPr/>
          <a:lstStyle/>
          <a:p>
            <a:r>
              <a:rPr lang="en-US"/>
              <a:t>Click to edit Master title style</a:t>
            </a:r>
            <a:endParaRPr lang="en-US" dirty="0"/>
          </a:p>
        </p:txBody>
      </p:sp>
      <p:sp>
        <p:nvSpPr>
          <p:cNvPr id="4" name="Picture Placeholder 2"/>
          <p:cNvSpPr>
            <a:spLocks noGrp="1"/>
          </p:cNvSpPr>
          <p:nvPr>
            <p:ph type="pic" idx="1"/>
          </p:nvPr>
        </p:nvSpPr>
        <p:spPr>
          <a:xfrm>
            <a:off x="4572000" y="1368152"/>
            <a:ext cx="4572000" cy="5517232"/>
          </a:xfrm>
        </p:spPr>
        <p:txBody>
          <a:bodyPr/>
          <a:lstStyle>
            <a:lvl1pPr marL="0" indent="0">
              <a:buNone/>
              <a:defRPr sz="1300"/>
            </a:lvl1pPr>
            <a:lvl2pPr marL="192024" indent="0">
              <a:buNone/>
              <a:defRPr sz="1200"/>
            </a:lvl2pPr>
            <a:lvl3pPr marL="384048" indent="0">
              <a:buNone/>
              <a:defRPr sz="1000"/>
            </a:lvl3pPr>
            <a:lvl4pPr marL="576072" indent="0">
              <a:buNone/>
              <a:defRPr sz="800"/>
            </a:lvl4pPr>
            <a:lvl5pPr marL="768096" indent="0">
              <a:buNone/>
              <a:defRPr sz="800"/>
            </a:lvl5pPr>
            <a:lvl6pPr marL="960120" indent="0">
              <a:buNone/>
              <a:defRPr sz="800"/>
            </a:lvl6pPr>
            <a:lvl7pPr marL="1152144" indent="0">
              <a:buNone/>
              <a:defRPr sz="800"/>
            </a:lvl7pPr>
            <a:lvl8pPr marL="1344168" indent="0">
              <a:buNone/>
              <a:defRPr sz="800"/>
            </a:lvl8pPr>
            <a:lvl9pPr marL="1536192" indent="0">
              <a:buNone/>
              <a:defRPr sz="800"/>
            </a:lvl9pPr>
          </a:lstStyle>
          <a:p>
            <a:pPr lvl="0"/>
            <a:r>
              <a:rPr lang="en-US" noProof="0"/>
              <a:t>Click icon to add picture</a:t>
            </a:r>
            <a:endParaRPr lang="en-US" noProof="0" dirty="0"/>
          </a:p>
        </p:txBody>
      </p:sp>
      <p:sp>
        <p:nvSpPr>
          <p:cNvPr id="5" name="Title 1"/>
          <p:cNvSpPr txBox="1">
            <a:spLocks/>
          </p:cNvSpPr>
          <p:nvPr userDrawn="1"/>
        </p:nvSpPr>
        <p:spPr bwMode="auto">
          <a:xfrm>
            <a:off x="4572000" y="6525344"/>
            <a:ext cx="4572000" cy="332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216000" bIns="100800" numCol="1" anchor="b" anchorCtr="0" compatLnSpc="1">
            <a:prstTxWarp prst="textNoShape">
              <a:avLst/>
            </a:prstTxWarp>
          </a:bodyPr>
          <a:lstStyle>
            <a:lvl1pPr algn="r" defTabSz="912813" rtl="0" eaLnBrk="0" fontAlgn="base" hangingPunct="0">
              <a:lnSpc>
                <a:spcPct val="70000"/>
              </a:lnSpc>
              <a:spcBef>
                <a:spcPct val="0"/>
              </a:spcBef>
              <a:spcAft>
                <a:spcPct val="0"/>
              </a:spcAft>
              <a:defRPr sz="1400" b="0" baseline="0">
                <a:solidFill>
                  <a:schemeClr val="tx1"/>
                </a:solidFill>
                <a:latin typeface="+mn-lt"/>
                <a:ea typeface="MS PGothic" pitchFamily="34" charset="-128"/>
                <a:cs typeface="Geneva" charset="0"/>
              </a:defRPr>
            </a:lvl1pPr>
            <a:lvl2pPr algn="l" defTabSz="912813" rtl="0" eaLnBrk="0" fontAlgn="base" hangingPunct="0">
              <a:lnSpc>
                <a:spcPct val="70000"/>
              </a:lnSpc>
              <a:spcBef>
                <a:spcPct val="0"/>
              </a:spcBef>
              <a:spcAft>
                <a:spcPct val="0"/>
              </a:spcAft>
              <a:defRPr sz="4000" b="1">
                <a:solidFill>
                  <a:schemeClr val="accent1"/>
                </a:solidFill>
                <a:latin typeface="Calibri" charset="0"/>
                <a:ea typeface="MS PGothic" pitchFamily="34" charset="-128"/>
                <a:cs typeface="Geneva" charset="0"/>
              </a:defRPr>
            </a:lvl2pPr>
            <a:lvl3pPr algn="l" defTabSz="912813" rtl="0" eaLnBrk="0" fontAlgn="base" hangingPunct="0">
              <a:lnSpc>
                <a:spcPct val="70000"/>
              </a:lnSpc>
              <a:spcBef>
                <a:spcPct val="0"/>
              </a:spcBef>
              <a:spcAft>
                <a:spcPct val="0"/>
              </a:spcAft>
              <a:defRPr sz="4000" b="1">
                <a:solidFill>
                  <a:schemeClr val="accent1"/>
                </a:solidFill>
                <a:latin typeface="Calibri" charset="0"/>
                <a:ea typeface="MS PGothic" pitchFamily="34" charset="-128"/>
                <a:cs typeface="Geneva" charset="0"/>
              </a:defRPr>
            </a:lvl3pPr>
            <a:lvl4pPr algn="l" defTabSz="912813" rtl="0" eaLnBrk="0" fontAlgn="base" hangingPunct="0">
              <a:lnSpc>
                <a:spcPct val="70000"/>
              </a:lnSpc>
              <a:spcBef>
                <a:spcPct val="0"/>
              </a:spcBef>
              <a:spcAft>
                <a:spcPct val="0"/>
              </a:spcAft>
              <a:defRPr sz="4000" b="1">
                <a:solidFill>
                  <a:schemeClr val="accent1"/>
                </a:solidFill>
                <a:latin typeface="Calibri" charset="0"/>
                <a:ea typeface="MS PGothic" pitchFamily="34" charset="-128"/>
                <a:cs typeface="Geneva" charset="0"/>
              </a:defRPr>
            </a:lvl4pPr>
            <a:lvl5pPr algn="l" defTabSz="912813" rtl="0" eaLnBrk="0" fontAlgn="base" hangingPunct="0">
              <a:lnSpc>
                <a:spcPct val="70000"/>
              </a:lnSpc>
              <a:spcBef>
                <a:spcPct val="0"/>
              </a:spcBef>
              <a:spcAft>
                <a:spcPct val="0"/>
              </a:spcAft>
              <a:defRPr sz="4000" b="1">
                <a:solidFill>
                  <a:schemeClr val="accent1"/>
                </a:solidFill>
                <a:latin typeface="Calibri" charset="0"/>
                <a:ea typeface="MS PGothic" pitchFamily="34" charset="-128"/>
                <a:cs typeface="Geneva" charset="0"/>
              </a:defRPr>
            </a:lvl5pPr>
            <a:lvl6pPr marL="192024" algn="l" defTabSz="914114" rtl="0" eaLnBrk="1" fontAlgn="base" hangingPunct="1">
              <a:spcBef>
                <a:spcPct val="0"/>
              </a:spcBef>
              <a:spcAft>
                <a:spcPct val="0"/>
              </a:spcAft>
              <a:defRPr sz="3700">
                <a:solidFill>
                  <a:schemeClr val="tx2"/>
                </a:solidFill>
                <a:latin typeface="ITCFranklinGothic LT Demi" charset="0"/>
                <a:ea typeface="ＭＳ Ｐゴシック" pitchFamily="-28" charset="-128"/>
                <a:cs typeface="ＭＳ Ｐゴシック" pitchFamily="-28" charset="-128"/>
              </a:defRPr>
            </a:lvl6pPr>
            <a:lvl7pPr marL="384048" algn="l" defTabSz="914114" rtl="0" eaLnBrk="1" fontAlgn="base" hangingPunct="1">
              <a:spcBef>
                <a:spcPct val="0"/>
              </a:spcBef>
              <a:spcAft>
                <a:spcPct val="0"/>
              </a:spcAft>
              <a:defRPr sz="3700">
                <a:solidFill>
                  <a:schemeClr val="tx2"/>
                </a:solidFill>
                <a:latin typeface="ITCFranklinGothic LT Demi" charset="0"/>
                <a:ea typeface="ＭＳ Ｐゴシック" pitchFamily="-28" charset="-128"/>
                <a:cs typeface="ＭＳ Ｐゴシック" pitchFamily="-28" charset="-128"/>
              </a:defRPr>
            </a:lvl7pPr>
            <a:lvl8pPr marL="576072" algn="l" defTabSz="914114" rtl="0" eaLnBrk="1" fontAlgn="base" hangingPunct="1">
              <a:spcBef>
                <a:spcPct val="0"/>
              </a:spcBef>
              <a:spcAft>
                <a:spcPct val="0"/>
              </a:spcAft>
              <a:defRPr sz="3700">
                <a:solidFill>
                  <a:schemeClr val="tx2"/>
                </a:solidFill>
                <a:latin typeface="ITCFranklinGothic LT Demi" charset="0"/>
                <a:ea typeface="ＭＳ Ｐゴシック" pitchFamily="-28" charset="-128"/>
                <a:cs typeface="ＭＳ Ｐゴシック" pitchFamily="-28" charset="-128"/>
              </a:defRPr>
            </a:lvl8pPr>
            <a:lvl9pPr marL="768096" algn="l" defTabSz="914114" rtl="0" eaLnBrk="1" fontAlgn="base" hangingPunct="1">
              <a:spcBef>
                <a:spcPct val="0"/>
              </a:spcBef>
              <a:spcAft>
                <a:spcPct val="0"/>
              </a:spcAft>
              <a:defRPr sz="3700">
                <a:solidFill>
                  <a:schemeClr val="tx2"/>
                </a:solidFill>
                <a:latin typeface="ITCFranklinGothic LT Demi" charset="0"/>
                <a:ea typeface="ＭＳ Ｐゴシック" pitchFamily="-28" charset="-128"/>
                <a:cs typeface="ＭＳ Ｐゴシック" pitchFamily="-28" charset="-128"/>
              </a:defRPr>
            </a:lvl9pPr>
          </a:lstStyle>
          <a:p>
            <a:r>
              <a:rPr lang="ga-IE" dirty="0">
                <a:latin typeface="Apercu Pro"/>
              </a:rPr>
              <a:t>Click to edit Master title style</a:t>
            </a:r>
            <a:endParaRPr lang="en-US" dirty="0">
              <a:latin typeface="Apercu Pro"/>
            </a:endParaRPr>
          </a:p>
        </p:txBody>
      </p:sp>
      <p:sp>
        <p:nvSpPr>
          <p:cNvPr id="7" name="Rectangle 3"/>
          <p:cNvSpPr>
            <a:spLocks noGrp="1" noChangeArrowheads="1"/>
          </p:cNvSpPr>
          <p:nvPr>
            <p:ph idx="10" hasCustomPrompt="1"/>
          </p:nvPr>
        </p:nvSpPr>
        <p:spPr bwMode="auto">
          <a:xfrm>
            <a:off x="467544" y="1556792"/>
            <a:ext cx="4032448" cy="50408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45711" rIns="91423" bIns="45711" numCol="1" anchor="t" anchorCtr="0" compatLnSpc="1">
            <a:prstTxWarp prst="textNoShape">
              <a:avLst/>
            </a:prstTxWarp>
          </a:bodyPr>
          <a:lstStyle>
            <a:lvl1pPr>
              <a:defRPr sz="2000"/>
            </a:lvl1pPr>
            <a:lvl3pPr>
              <a:defRPr sz="1800"/>
            </a:lvl3pPr>
          </a:lstStyle>
          <a:p>
            <a:pPr lvl="0"/>
            <a:r>
              <a:rPr lang="en-US" dirty="0"/>
              <a:t>Click to edit Master text styles</a:t>
            </a:r>
          </a:p>
          <a:p>
            <a:pPr lvl="2"/>
            <a:r>
              <a:rPr lang="en-US" dirty="0"/>
              <a:t>Second level</a:t>
            </a:r>
          </a:p>
        </p:txBody>
      </p:sp>
    </p:spTree>
    <p:extLst>
      <p:ext uri="{BB962C8B-B14F-4D97-AF65-F5344CB8AC3E}">
        <p14:creationId xmlns:p14="http://schemas.microsoft.com/office/powerpoint/2010/main" val="12755081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3_Picture and text sidebar 75/25 pic LHS">
    <p:spTree>
      <p:nvGrpSpPr>
        <p:cNvPr id="1" name=""/>
        <p:cNvGrpSpPr/>
        <p:nvPr/>
      </p:nvGrpSpPr>
      <p:grpSpPr>
        <a:xfrm>
          <a:off x="0" y="0"/>
          <a:ext cx="0" cy="0"/>
          <a:chOff x="0" y="0"/>
          <a:chExt cx="0" cy="0"/>
        </a:xfrm>
      </p:grpSpPr>
      <p:sp>
        <p:nvSpPr>
          <p:cNvPr id="2" name="Title 1"/>
          <p:cNvSpPr>
            <a:spLocks noGrp="1"/>
          </p:cNvSpPr>
          <p:nvPr>
            <p:ph type="title"/>
          </p:nvPr>
        </p:nvSpPr>
        <p:spPr>
          <a:xfrm>
            <a:off x="467544" y="548680"/>
            <a:ext cx="8424936" cy="720080"/>
          </a:xfrm>
        </p:spPr>
        <p:txBody>
          <a:bodyPr/>
          <a:lstStyle/>
          <a:p>
            <a:r>
              <a:rPr lang="en-US"/>
              <a:t>Click to edit Master title style</a:t>
            </a:r>
            <a:endParaRPr lang="en-US" dirty="0"/>
          </a:p>
        </p:txBody>
      </p:sp>
      <p:sp>
        <p:nvSpPr>
          <p:cNvPr id="4" name="Picture Placeholder 2"/>
          <p:cNvSpPr>
            <a:spLocks noGrp="1"/>
          </p:cNvSpPr>
          <p:nvPr>
            <p:ph type="pic" idx="1"/>
          </p:nvPr>
        </p:nvSpPr>
        <p:spPr>
          <a:xfrm>
            <a:off x="0" y="1368152"/>
            <a:ext cx="5940152" cy="5517232"/>
          </a:xfrm>
        </p:spPr>
        <p:txBody>
          <a:bodyPr/>
          <a:lstStyle>
            <a:lvl1pPr marL="0" indent="0">
              <a:buNone/>
              <a:defRPr sz="1300"/>
            </a:lvl1pPr>
            <a:lvl2pPr marL="192024" indent="0">
              <a:buNone/>
              <a:defRPr sz="1200"/>
            </a:lvl2pPr>
            <a:lvl3pPr marL="384048" indent="0">
              <a:buNone/>
              <a:defRPr sz="1000"/>
            </a:lvl3pPr>
            <a:lvl4pPr marL="576072" indent="0">
              <a:buNone/>
              <a:defRPr sz="800"/>
            </a:lvl4pPr>
            <a:lvl5pPr marL="768096" indent="0">
              <a:buNone/>
              <a:defRPr sz="800"/>
            </a:lvl5pPr>
            <a:lvl6pPr marL="960120" indent="0">
              <a:buNone/>
              <a:defRPr sz="800"/>
            </a:lvl6pPr>
            <a:lvl7pPr marL="1152144" indent="0">
              <a:buNone/>
              <a:defRPr sz="800"/>
            </a:lvl7pPr>
            <a:lvl8pPr marL="1344168" indent="0">
              <a:buNone/>
              <a:defRPr sz="800"/>
            </a:lvl8pPr>
            <a:lvl9pPr marL="1536192" indent="0">
              <a:buNone/>
              <a:defRPr sz="800"/>
            </a:lvl9pPr>
          </a:lstStyle>
          <a:p>
            <a:pPr lvl="0"/>
            <a:r>
              <a:rPr lang="en-US" noProof="0"/>
              <a:t>Click icon to add picture</a:t>
            </a:r>
            <a:endParaRPr lang="en-US" noProof="0" dirty="0"/>
          </a:p>
        </p:txBody>
      </p:sp>
      <p:sp>
        <p:nvSpPr>
          <p:cNvPr id="5" name="Title 1"/>
          <p:cNvSpPr txBox="1">
            <a:spLocks/>
          </p:cNvSpPr>
          <p:nvPr userDrawn="1"/>
        </p:nvSpPr>
        <p:spPr bwMode="auto">
          <a:xfrm>
            <a:off x="0" y="6525344"/>
            <a:ext cx="5940152" cy="332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216000" bIns="100800" numCol="1" anchor="b" anchorCtr="0" compatLnSpc="1">
            <a:prstTxWarp prst="textNoShape">
              <a:avLst/>
            </a:prstTxWarp>
          </a:bodyPr>
          <a:lstStyle>
            <a:lvl1pPr algn="r" defTabSz="912813" rtl="0" eaLnBrk="0" fontAlgn="base" hangingPunct="0">
              <a:lnSpc>
                <a:spcPct val="70000"/>
              </a:lnSpc>
              <a:spcBef>
                <a:spcPct val="0"/>
              </a:spcBef>
              <a:spcAft>
                <a:spcPct val="0"/>
              </a:spcAft>
              <a:defRPr sz="1400" b="0" baseline="0">
                <a:solidFill>
                  <a:schemeClr val="tx1"/>
                </a:solidFill>
                <a:latin typeface="+mn-lt"/>
                <a:ea typeface="MS PGothic" pitchFamily="34" charset="-128"/>
                <a:cs typeface="Geneva" charset="0"/>
              </a:defRPr>
            </a:lvl1pPr>
            <a:lvl2pPr algn="l" defTabSz="912813" rtl="0" eaLnBrk="0" fontAlgn="base" hangingPunct="0">
              <a:lnSpc>
                <a:spcPct val="70000"/>
              </a:lnSpc>
              <a:spcBef>
                <a:spcPct val="0"/>
              </a:spcBef>
              <a:spcAft>
                <a:spcPct val="0"/>
              </a:spcAft>
              <a:defRPr sz="4000" b="1">
                <a:solidFill>
                  <a:schemeClr val="accent1"/>
                </a:solidFill>
                <a:latin typeface="Calibri" charset="0"/>
                <a:ea typeface="MS PGothic" pitchFamily="34" charset="-128"/>
                <a:cs typeface="Geneva" charset="0"/>
              </a:defRPr>
            </a:lvl2pPr>
            <a:lvl3pPr algn="l" defTabSz="912813" rtl="0" eaLnBrk="0" fontAlgn="base" hangingPunct="0">
              <a:lnSpc>
                <a:spcPct val="70000"/>
              </a:lnSpc>
              <a:spcBef>
                <a:spcPct val="0"/>
              </a:spcBef>
              <a:spcAft>
                <a:spcPct val="0"/>
              </a:spcAft>
              <a:defRPr sz="4000" b="1">
                <a:solidFill>
                  <a:schemeClr val="accent1"/>
                </a:solidFill>
                <a:latin typeface="Calibri" charset="0"/>
                <a:ea typeface="MS PGothic" pitchFamily="34" charset="-128"/>
                <a:cs typeface="Geneva" charset="0"/>
              </a:defRPr>
            </a:lvl3pPr>
            <a:lvl4pPr algn="l" defTabSz="912813" rtl="0" eaLnBrk="0" fontAlgn="base" hangingPunct="0">
              <a:lnSpc>
                <a:spcPct val="70000"/>
              </a:lnSpc>
              <a:spcBef>
                <a:spcPct val="0"/>
              </a:spcBef>
              <a:spcAft>
                <a:spcPct val="0"/>
              </a:spcAft>
              <a:defRPr sz="4000" b="1">
                <a:solidFill>
                  <a:schemeClr val="accent1"/>
                </a:solidFill>
                <a:latin typeface="Calibri" charset="0"/>
                <a:ea typeface="MS PGothic" pitchFamily="34" charset="-128"/>
                <a:cs typeface="Geneva" charset="0"/>
              </a:defRPr>
            </a:lvl4pPr>
            <a:lvl5pPr algn="l" defTabSz="912813" rtl="0" eaLnBrk="0" fontAlgn="base" hangingPunct="0">
              <a:lnSpc>
                <a:spcPct val="70000"/>
              </a:lnSpc>
              <a:spcBef>
                <a:spcPct val="0"/>
              </a:spcBef>
              <a:spcAft>
                <a:spcPct val="0"/>
              </a:spcAft>
              <a:defRPr sz="4000" b="1">
                <a:solidFill>
                  <a:schemeClr val="accent1"/>
                </a:solidFill>
                <a:latin typeface="Calibri" charset="0"/>
                <a:ea typeface="MS PGothic" pitchFamily="34" charset="-128"/>
                <a:cs typeface="Geneva" charset="0"/>
              </a:defRPr>
            </a:lvl5pPr>
            <a:lvl6pPr marL="192024" algn="l" defTabSz="914114" rtl="0" eaLnBrk="1" fontAlgn="base" hangingPunct="1">
              <a:spcBef>
                <a:spcPct val="0"/>
              </a:spcBef>
              <a:spcAft>
                <a:spcPct val="0"/>
              </a:spcAft>
              <a:defRPr sz="3700">
                <a:solidFill>
                  <a:schemeClr val="tx2"/>
                </a:solidFill>
                <a:latin typeface="ITCFranklinGothic LT Demi" charset="0"/>
                <a:ea typeface="ＭＳ Ｐゴシック" pitchFamily="-28" charset="-128"/>
                <a:cs typeface="ＭＳ Ｐゴシック" pitchFamily="-28" charset="-128"/>
              </a:defRPr>
            </a:lvl6pPr>
            <a:lvl7pPr marL="384048" algn="l" defTabSz="914114" rtl="0" eaLnBrk="1" fontAlgn="base" hangingPunct="1">
              <a:spcBef>
                <a:spcPct val="0"/>
              </a:spcBef>
              <a:spcAft>
                <a:spcPct val="0"/>
              </a:spcAft>
              <a:defRPr sz="3700">
                <a:solidFill>
                  <a:schemeClr val="tx2"/>
                </a:solidFill>
                <a:latin typeface="ITCFranklinGothic LT Demi" charset="0"/>
                <a:ea typeface="ＭＳ Ｐゴシック" pitchFamily="-28" charset="-128"/>
                <a:cs typeface="ＭＳ Ｐゴシック" pitchFamily="-28" charset="-128"/>
              </a:defRPr>
            </a:lvl7pPr>
            <a:lvl8pPr marL="576072" algn="l" defTabSz="914114" rtl="0" eaLnBrk="1" fontAlgn="base" hangingPunct="1">
              <a:spcBef>
                <a:spcPct val="0"/>
              </a:spcBef>
              <a:spcAft>
                <a:spcPct val="0"/>
              </a:spcAft>
              <a:defRPr sz="3700">
                <a:solidFill>
                  <a:schemeClr val="tx2"/>
                </a:solidFill>
                <a:latin typeface="ITCFranklinGothic LT Demi" charset="0"/>
                <a:ea typeface="ＭＳ Ｐゴシック" pitchFamily="-28" charset="-128"/>
                <a:cs typeface="ＭＳ Ｐゴシック" pitchFamily="-28" charset="-128"/>
              </a:defRPr>
            </a:lvl8pPr>
            <a:lvl9pPr marL="768096" algn="l" defTabSz="914114" rtl="0" eaLnBrk="1" fontAlgn="base" hangingPunct="1">
              <a:spcBef>
                <a:spcPct val="0"/>
              </a:spcBef>
              <a:spcAft>
                <a:spcPct val="0"/>
              </a:spcAft>
              <a:defRPr sz="3700">
                <a:solidFill>
                  <a:schemeClr val="tx2"/>
                </a:solidFill>
                <a:latin typeface="ITCFranklinGothic LT Demi" charset="0"/>
                <a:ea typeface="ＭＳ Ｐゴシック" pitchFamily="-28" charset="-128"/>
                <a:cs typeface="ＭＳ Ｐゴシック" pitchFamily="-28" charset="-128"/>
              </a:defRPr>
            </a:lvl9pPr>
          </a:lstStyle>
          <a:p>
            <a:r>
              <a:rPr lang="ga-IE" dirty="0">
                <a:latin typeface="Apercu Pro"/>
              </a:rPr>
              <a:t>Click to edit Master title style</a:t>
            </a:r>
            <a:endParaRPr lang="en-US" dirty="0">
              <a:latin typeface="Apercu Pro"/>
            </a:endParaRPr>
          </a:p>
        </p:txBody>
      </p:sp>
      <p:sp>
        <p:nvSpPr>
          <p:cNvPr id="7" name="Rectangle 3"/>
          <p:cNvSpPr>
            <a:spLocks noGrp="1" noChangeArrowheads="1"/>
          </p:cNvSpPr>
          <p:nvPr>
            <p:ph idx="10" hasCustomPrompt="1"/>
          </p:nvPr>
        </p:nvSpPr>
        <p:spPr bwMode="auto">
          <a:xfrm>
            <a:off x="6156176" y="1556792"/>
            <a:ext cx="2736304" cy="50408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45711" rIns="91423" bIns="45711" numCol="1" anchor="t" anchorCtr="0" compatLnSpc="1">
            <a:prstTxWarp prst="textNoShape">
              <a:avLst/>
            </a:prstTxWarp>
          </a:bodyPr>
          <a:lstStyle>
            <a:lvl1pPr>
              <a:lnSpc>
                <a:spcPct val="100000"/>
              </a:lnSpc>
              <a:spcBef>
                <a:spcPts val="480"/>
              </a:spcBef>
              <a:spcAft>
                <a:spcPts val="0"/>
              </a:spcAft>
              <a:defRPr sz="1800" b="0" i="0" baseline="0">
                <a:solidFill>
                  <a:srgbClr val="000000"/>
                </a:solidFill>
                <a:latin typeface="Apercu Pro"/>
              </a:defRPr>
            </a:lvl1pPr>
            <a:lvl3pPr marL="74250" indent="0">
              <a:lnSpc>
                <a:spcPct val="100000"/>
              </a:lnSpc>
              <a:spcBef>
                <a:spcPts val="432"/>
              </a:spcBef>
              <a:buFontTx/>
              <a:buNone/>
              <a:defRPr sz="1600" b="0" i="0" baseline="0">
                <a:solidFill>
                  <a:srgbClr val="000000"/>
                </a:solidFill>
                <a:latin typeface="Apercu Pro"/>
              </a:defRPr>
            </a:lvl3pPr>
          </a:lstStyle>
          <a:p>
            <a:pPr lvl="0"/>
            <a:r>
              <a:rPr lang="en-US" dirty="0"/>
              <a:t>Click to edit Master text styles</a:t>
            </a:r>
          </a:p>
          <a:p>
            <a:pPr lvl="2"/>
            <a:r>
              <a:rPr lang="en-US" dirty="0"/>
              <a:t>Second level</a:t>
            </a:r>
          </a:p>
        </p:txBody>
      </p:sp>
    </p:spTree>
    <p:extLst>
      <p:ext uri="{BB962C8B-B14F-4D97-AF65-F5344CB8AC3E}">
        <p14:creationId xmlns:p14="http://schemas.microsoft.com/office/powerpoint/2010/main" val="419209959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4_Picture and text sidebar 75/25 pic RHS">
    <p:spTree>
      <p:nvGrpSpPr>
        <p:cNvPr id="1" name=""/>
        <p:cNvGrpSpPr/>
        <p:nvPr/>
      </p:nvGrpSpPr>
      <p:grpSpPr>
        <a:xfrm>
          <a:off x="0" y="0"/>
          <a:ext cx="0" cy="0"/>
          <a:chOff x="0" y="0"/>
          <a:chExt cx="0" cy="0"/>
        </a:xfrm>
      </p:grpSpPr>
      <p:sp>
        <p:nvSpPr>
          <p:cNvPr id="2" name="Title 1"/>
          <p:cNvSpPr>
            <a:spLocks noGrp="1"/>
          </p:cNvSpPr>
          <p:nvPr>
            <p:ph type="title"/>
          </p:nvPr>
        </p:nvSpPr>
        <p:spPr>
          <a:xfrm>
            <a:off x="467544" y="548680"/>
            <a:ext cx="8424936" cy="720080"/>
          </a:xfrm>
        </p:spPr>
        <p:txBody>
          <a:bodyPr/>
          <a:lstStyle/>
          <a:p>
            <a:r>
              <a:rPr lang="en-US"/>
              <a:t>Click to edit Master title style</a:t>
            </a:r>
            <a:endParaRPr lang="en-US" dirty="0"/>
          </a:p>
        </p:txBody>
      </p:sp>
      <p:sp>
        <p:nvSpPr>
          <p:cNvPr id="4" name="Picture Placeholder 2"/>
          <p:cNvSpPr>
            <a:spLocks noGrp="1"/>
          </p:cNvSpPr>
          <p:nvPr>
            <p:ph type="pic" idx="1"/>
          </p:nvPr>
        </p:nvSpPr>
        <p:spPr>
          <a:xfrm>
            <a:off x="3220740" y="1368152"/>
            <a:ext cx="5940152" cy="5517232"/>
          </a:xfrm>
        </p:spPr>
        <p:txBody>
          <a:bodyPr/>
          <a:lstStyle>
            <a:lvl1pPr marL="0" indent="0">
              <a:buNone/>
              <a:defRPr sz="1300"/>
            </a:lvl1pPr>
            <a:lvl2pPr marL="192024" indent="0">
              <a:buNone/>
              <a:defRPr sz="1200"/>
            </a:lvl2pPr>
            <a:lvl3pPr marL="384048" indent="0">
              <a:buNone/>
              <a:defRPr sz="1000"/>
            </a:lvl3pPr>
            <a:lvl4pPr marL="576072" indent="0">
              <a:buNone/>
              <a:defRPr sz="800"/>
            </a:lvl4pPr>
            <a:lvl5pPr marL="768096" indent="0">
              <a:buNone/>
              <a:defRPr sz="800"/>
            </a:lvl5pPr>
            <a:lvl6pPr marL="960120" indent="0">
              <a:buNone/>
              <a:defRPr sz="800"/>
            </a:lvl6pPr>
            <a:lvl7pPr marL="1152144" indent="0">
              <a:buNone/>
              <a:defRPr sz="800"/>
            </a:lvl7pPr>
            <a:lvl8pPr marL="1344168" indent="0">
              <a:buNone/>
              <a:defRPr sz="800"/>
            </a:lvl8pPr>
            <a:lvl9pPr marL="1536192" indent="0">
              <a:buNone/>
              <a:defRPr sz="800"/>
            </a:lvl9pPr>
          </a:lstStyle>
          <a:p>
            <a:pPr lvl="0"/>
            <a:r>
              <a:rPr lang="en-US" noProof="0"/>
              <a:t>Click icon to add picture</a:t>
            </a:r>
            <a:endParaRPr lang="en-US" noProof="0" dirty="0"/>
          </a:p>
        </p:txBody>
      </p:sp>
      <p:sp>
        <p:nvSpPr>
          <p:cNvPr id="5" name="Title 1"/>
          <p:cNvSpPr txBox="1">
            <a:spLocks/>
          </p:cNvSpPr>
          <p:nvPr userDrawn="1"/>
        </p:nvSpPr>
        <p:spPr bwMode="auto">
          <a:xfrm>
            <a:off x="3220740" y="6525344"/>
            <a:ext cx="5940152" cy="332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216000" bIns="100800" numCol="1" anchor="b" anchorCtr="0" compatLnSpc="1">
            <a:prstTxWarp prst="textNoShape">
              <a:avLst/>
            </a:prstTxWarp>
          </a:bodyPr>
          <a:lstStyle>
            <a:lvl1pPr algn="r" defTabSz="912813" rtl="0" eaLnBrk="0" fontAlgn="base" hangingPunct="0">
              <a:lnSpc>
                <a:spcPct val="70000"/>
              </a:lnSpc>
              <a:spcBef>
                <a:spcPct val="0"/>
              </a:spcBef>
              <a:spcAft>
                <a:spcPct val="0"/>
              </a:spcAft>
              <a:defRPr sz="1400" b="0" baseline="0">
                <a:solidFill>
                  <a:schemeClr val="tx1"/>
                </a:solidFill>
                <a:latin typeface="+mn-lt"/>
                <a:ea typeface="MS PGothic" pitchFamily="34" charset="-128"/>
                <a:cs typeface="Geneva" charset="0"/>
              </a:defRPr>
            </a:lvl1pPr>
            <a:lvl2pPr algn="l" defTabSz="912813" rtl="0" eaLnBrk="0" fontAlgn="base" hangingPunct="0">
              <a:lnSpc>
                <a:spcPct val="70000"/>
              </a:lnSpc>
              <a:spcBef>
                <a:spcPct val="0"/>
              </a:spcBef>
              <a:spcAft>
                <a:spcPct val="0"/>
              </a:spcAft>
              <a:defRPr sz="4000" b="1">
                <a:solidFill>
                  <a:schemeClr val="accent1"/>
                </a:solidFill>
                <a:latin typeface="Calibri" charset="0"/>
                <a:ea typeface="MS PGothic" pitchFamily="34" charset="-128"/>
                <a:cs typeface="Geneva" charset="0"/>
              </a:defRPr>
            </a:lvl2pPr>
            <a:lvl3pPr algn="l" defTabSz="912813" rtl="0" eaLnBrk="0" fontAlgn="base" hangingPunct="0">
              <a:lnSpc>
                <a:spcPct val="70000"/>
              </a:lnSpc>
              <a:spcBef>
                <a:spcPct val="0"/>
              </a:spcBef>
              <a:spcAft>
                <a:spcPct val="0"/>
              </a:spcAft>
              <a:defRPr sz="4000" b="1">
                <a:solidFill>
                  <a:schemeClr val="accent1"/>
                </a:solidFill>
                <a:latin typeface="Calibri" charset="0"/>
                <a:ea typeface="MS PGothic" pitchFamily="34" charset="-128"/>
                <a:cs typeface="Geneva" charset="0"/>
              </a:defRPr>
            </a:lvl3pPr>
            <a:lvl4pPr algn="l" defTabSz="912813" rtl="0" eaLnBrk="0" fontAlgn="base" hangingPunct="0">
              <a:lnSpc>
                <a:spcPct val="70000"/>
              </a:lnSpc>
              <a:spcBef>
                <a:spcPct val="0"/>
              </a:spcBef>
              <a:spcAft>
                <a:spcPct val="0"/>
              </a:spcAft>
              <a:defRPr sz="4000" b="1">
                <a:solidFill>
                  <a:schemeClr val="accent1"/>
                </a:solidFill>
                <a:latin typeface="Calibri" charset="0"/>
                <a:ea typeface="MS PGothic" pitchFamily="34" charset="-128"/>
                <a:cs typeface="Geneva" charset="0"/>
              </a:defRPr>
            </a:lvl4pPr>
            <a:lvl5pPr algn="l" defTabSz="912813" rtl="0" eaLnBrk="0" fontAlgn="base" hangingPunct="0">
              <a:lnSpc>
                <a:spcPct val="70000"/>
              </a:lnSpc>
              <a:spcBef>
                <a:spcPct val="0"/>
              </a:spcBef>
              <a:spcAft>
                <a:spcPct val="0"/>
              </a:spcAft>
              <a:defRPr sz="4000" b="1">
                <a:solidFill>
                  <a:schemeClr val="accent1"/>
                </a:solidFill>
                <a:latin typeface="Calibri" charset="0"/>
                <a:ea typeface="MS PGothic" pitchFamily="34" charset="-128"/>
                <a:cs typeface="Geneva" charset="0"/>
              </a:defRPr>
            </a:lvl5pPr>
            <a:lvl6pPr marL="192024" algn="l" defTabSz="914114" rtl="0" eaLnBrk="1" fontAlgn="base" hangingPunct="1">
              <a:spcBef>
                <a:spcPct val="0"/>
              </a:spcBef>
              <a:spcAft>
                <a:spcPct val="0"/>
              </a:spcAft>
              <a:defRPr sz="3700">
                <a:solidFill>
                  <a:schemeClr val="tx2"/>
                </a:solidFill>
                <a:latin typeface="ITCFranklinGothic LT Demi" charset="0"/>
                <a:ea typeface="ＭＳ Ｐゴシック" pitchFamily="-28" charset="-128"/>
                <a:cs typeface="ＭＳ Ｐゴシック" pitchFamily="-28" charset="-128"/>
              </a:defRPr>
            </a:lvl6pPr>
            <a:lvl7pPr marL="384048" algn="l" defTabSz="914114" rtl="0" eaLnBrk="1" fontAlgn="base" hangingPunct="1">
              <a:spcBef>
                <a:spcPct val="0"/>
              </a:spcBef>
              <a:spcAft>
                <a:spcPct val="0"/>
              </a:spcAft>
              <a:defRPr sz="3700">
                <a:solidFill>
                  <a:schemeClr val="tx2"/>
                </a:solidFill>
                <a:latin typeface="ITCFranklinGothic LT Demi" charset="0"/>
                <a:ea typeface="ＭＳ Ｐゴシック" pitchFamily="-28" charset="-128"/>
                <a:cs typeface="ＭＳ Ｐゴシック" pitchFamily="-28" charset="-128"/>
              </a:defRPr>
            </a:lvl7pPr>
            <a:lvl8pPr marL="576072" algn="l" defTabSz="914114" rtl="0" eaLnBrk="1" fontAlgn="base" hangingPunct="1">
              <a:spcBef>
                <a:spcPct val="0"/>
              </a:spcBef>
              <a:spcAft>
                <a:spcPct val="0"/>
              </a:spcAft>
              <a:defRPr sz="3700">
                <a:solidFill>
                  <a:schemeClr val="tx2"/>
                </a:solidFill>
                <a:latin typeface="ITCFranklinGothic LT Demi" charset="0"/>
                <a:ea typeface="ＭＳ Ｐゴシック" pitchFamily="-28" charset="-128"/>
                <a:cs typeface="ＭＳ Ｐゴシック" pitchFamily="-28" charset="-128"/>
              </a:defRPr>
            </a:lvl8pPr>
            <a:lvl9pPr marL="768096" algn="l" defTabSz="914114" rtl="0" eaLnBrk="1" fontAlgn="base" hangingPunct="1">
              <a:spcBef>
                <a:spcPct val="0"/>
              </a:spcBef>
              <a:spcAft>
                <a:spcPct val="0"/>
              </a:spcAft>
              <a:defRPr sz="3700">
                <a:solidFill>
                  <a:schemeClr val="tx2"/>
                </a:solidFill>
                <a:latin typeface="ITCFranklinGothic LT Demi" charset="0"/>
                <a:ea typeface="ＭＳ Ｐゴシック" pitchFamily="-28" charset="-128"/>
                <a:cs typeface="ＭＳ Ｐゴシック" pitchFamily="-28" charset="-128"/>
              </a:defRPr>
            </a:lvl9pPr>
          </a:lstStyle>
          <a:p>
            <a:r>
              <a:rPr lang="ga-IE" dirty="0">
                <a:latin typeface="Apercu Pro"/>
              </a:rPr>
              <a:t>Click to edit Master title style</a:t>
            </a:r>
            <a:endParaRPr lang="en-US" dirty="0">
              <a:latin typeface="Apercu Pro"/>
            </a:endParaRPr>
          </a:p>
        </p:txBody>
      </p:sp>
      <p:sp>
        <p:nvSpPr>
          <p:cNvPr id="7" name="Rectangle 3"/>
          <p:cNvSpPr>
            <a:spLocks noGrp="1" noChangeArrowheads="1"/>
          </p:cNvSpPr>
          <p:nvPr>
            <p:ph idx="10" hasCustomPrompt="1"/>
          </p:nvPr>
        </p:nvSpPr>
        <p:spPr bwMode="auto">
          <a:xfrm>
            <a:off x="467544" y="1556792"/>
            <a:ext cx="2592288" cy="50408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45711" rIns="91423" bIns="45711" numCol="1" anchor="t" anchorCtr="0" compatLnSpc="1">
            <a:prstTxWarp prst="textNoShape">
              <a:avLst/>
            </a:prstTxWarp>
          </a:bodyPr>
          <a:lstStyle>
            <a:lvl1pPr>
              <a:lnSpc>
                <a:spcPct val="100000"/>
              </a:lnSpc>
              <a:spcBef>
                <a:spcPts val="480"/>
              </a:spcBef>
              <a:spcAft>
                <a:spcPts val="0"/>
              </a:spcAft>
              <a:defRPr sz="1800" b="0" i="0" baseline="0">
                <a:solidFill>
                  <a:srgbClr val="000000"/>
                </a:solidFill>
                <a:latin typeface="Apercu Pro"/>
              </a:defRPr>
            </a:lvl1pPr>
            <a:lvl3pPr marL="74250" indent="0">
              <a:lnSpc>
                <a:spcPct val="100000"/>
              </a:lnSpc>
              <a:spcBef>
                <a:spcPts val="432"/>
              </a:spcBef>
              <a:buFontTx/>
              <a:buNone/>
              <a:defRPr sz="1600" b="0" i="0" baseline="0">
                <a:solidFill>
                  <a:srgbClr val="000000"/>
                </a:solidFill>
                <a:latin typeface="Apercu Pro"/>
              </a:defRPr>
            </a:lvl3pPr>
          </a:lstStyle>
          <a:p>
            <a:pPr lvl="0"/>
            <a:r>
              <a:rPr lang="en-US" dirty="0"/>
              <a:t>Click to edit Master text styles</a:t>
            </a:r>
          </a:p>
          <a:p>
            <a:pPr lvl="2"/>
            <a:r>
              <a:rPr lang="en-US" dirty="0"/>
              <a:t>Second level</a:t>
            </a:r>
          </a:p>
        </p:txBody>
      </p:sp>
    </p:spTree>
    <p:extLst>
      <p:ext uri="{BB962C8B-B14F-4D97-AF65-F5344CB8AC3E}">
        <p14:creationId xmlns:p14="http://schemas.microsoft.com/office/powerpoint/2010/main" val="157733389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5_Picture and text sidebar 75/25 pic RHS">
    <p:spTree>
      <p:nvGrpSpPr>
        <p:cNvPr id="1" name=""/>
        <p:cNvGrpSpPr/>
        <p:nvPr/>
      </p:nvGrpSpPr>
      <p:grpSpPr>
        <a:xfrm>
          <a:off x="0" y="0"/>
          <a:ext cx="0" cy="0"/>
          <a:chOff x="0" y="0"/>
          <a:chExt cx="0" cy="0"/>
        </a:xfrm>
      </p:grpSpPr>
      <p:sp>
        <p:nvSpPr>
          <p:cNvPr id="2" name="Title 1"/>
          <p:cNvSpPr>
            <a:spLocks noGrp="1"/>
          </p:cNvSpPr>
          <p:nvPr>
            <p:ph type="title"/>
          </p:nvPr>
        </p:nvSpPr>
        <p:spPr>
          <a:xfrm>
            <a:off x="467544" y="548680"/>
            <a:ext cx="8424936" cy="720080"/>
          </a:xfrm>
        </p:spPr>
        <p:txBody>
          <a:bodyPr/>
          <a:lstStyle/>
          <a:p>
            <a:r>
              <a:rPr lang="en-US"/>
              <a:t>Click to edit Master title style</a:t>
            </a:r>
            <a:endParaRPr lang="en-US" dirty="0"/>
          </a:p>
        </p:txBody>
      </p:sp>
      <p:sp>
        <p:nvSpPr>
          <p:cNvPr id="4" name="Picture Placeholder 2"/>
          <p:cNvSpPr>
            <a:spLocks noGrp="1"/>
          </p:cNvSpPr>
          <p:nvPr>
            <p:ph type="pic" idx="1"/>
          </p:nvPr>
        </p:nvSpPr>
        <p:spPr>
          <a:xfrm>
            <a:off x="3220740" y="1368152"/>
            <a:ext cx="5940152" cy="5517232"/>
          </a:xfrm>
        </p:spPr>
        <p:txBody>
          <a:bodyPr/>
          <a:lstStyle>
            <a:lvl1pPr marL="0" indent="0">
              <a:buNone/>
              <a:defRPr sz="1300"/>
            </a:lvl1pPr>
            <a:lvl2pPr marL="192024" indent="0">
              <a:buNone/>
              <a:defRPr sz="1200"/>
            </a:lvl2pPr>
            <a:lvl3pPr marL="384048" indent="0">
              <a:buNone/>
              <a:defRPr sz="1000"/>
            </a:lvl3pPr>
            <a:lvl4pPr marL="576072" indent="0">
              <a:buNone/>
              <a:defRPr sz="800"/>
            </a:lvl4pPr>
            <a:lvl5pPr marL="768096" indent="0">
              <a:buNone/>
              <a:defRPr sz="800"/>
            </a:lvl5pPr>
            <a:lvl6pPr marL="960120" indent="0">
              <a:buNone/>
              <a:defRPr sz="800"/>
            </a:lvl6pPr>
            <a:lvl7pPr marL="1152144" indent="0">
              <a:buNone/>
              <a:defRPr sz="800"/>
            </a:lvl7pPr>
            <a:lvl8pPr marL="1344168" indent="0">
              <a:buNone/>
              <a:defRPr sz="800"/>
            </a:lvl8pPr>
            <a:lvl9pPr marL="1536192" indent="0">
              <a:buNone/>
              <a:defRPr sz="800"/>
            </a:lvl9pPr>
          </a:lstStyle>
          <a:p>
            <a:pPr lvl="0"/>
            <a:r>
              <a:rPr lang="en-US" noProof="0"/>
              <a:t>Click icon to add picture</a:t>
            </a:r>
            <a:endParaRPr lang="en-US" noProof="0" dirty="0"/>
          </a:p>
        </p:txBody>
      </p:sp>
      <p:sp>
        <p:nvSpPr>
          <p:cNvPr id="5" name="Title 1"/>
          <p:cNvSpPr txBox="1">
            <a:spLocks/>
          </p:cNvSpPr>
          <p:nvPr userDrawn="1"/>
        </p:nvSpPr>
        <p:spPr bwMode="auto">
          <a:xfrm>
            <a:off x="3220740" y="6525344"/>
            <a:ext cx="5940152" cy="332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216000" bIns="100800" numCol="1" anchor="b" anchorCtr="0" compatLnSpc="1">
            <a:prstTxWarp prst="textNoShape">
              <a:avLst/>
            </a:prstTxWarp>
          </a:bodyPr>
          <a:lstStyle>
            <a:lvl1pPr algn="r" defTabSz="912813" rtl="0" eaLnBrk="0" fontAlgn="base" hangingPunct="0">
              <a:lnSpc>
                <a:spcPct val="70000"/>
              </a:lnSpc>
              <a:spcBef>
                <a:spcPct val="0"/>
              </a:spcBef>
              <a:spcAft>
                <a:spcPct val="0"/>
              </a:spcAft>
              <a:defRPr sz="1400" b="0" baseline="0">
                <a:solidFill>
                  <a:schemeClr val="tx1"/>
                </a:solidFill>
                <a:latin typeface="+mn-lt"/>
                <a:ea typeface="MS PGothic" pitchFamily="34" charset="-128"/>
                <a:cs typeface="Geneva" charset="0"/>
              </a:defRPr>
            </a:lvl1pPr>
            <a:lvl2pPr algn="l" defTabSz="912813" rtl="0" eaLnBrk="0" fontAlgn="base" hangingPunct="0">
              <a:lnSpc>
                <a:spcPct val="70000"/>
              </a:lnSpc>
              <a:spcBef>
                <a:spcPct val="0"/>
              </a:spcBef>
              <a:spcAft>
                <a:spcPct val="0"/>
              </a:spcAft>
              <a:defRPr sz="4000" b="1">
                <a:solidFill>
                  <a:schemeClr val="accent1"/>
                </a:solidFill>
                <a:latin typeface="Calibri" charset="0"/>
                <a:ea typeface="MS PGothic" pitchFamily="34" charset="-128"/>
                <a:cs typeface="Geneva" charset="0"/>
              </a:defRPr>
            </a:lvl2pPr>
            <a:lvl3pPr algn="l" defTabSz="912813" rtl="0" eaLnBrk="0" fontAlgn="base" hangingPunct="0">
              <a:lnSpc>
                <a:spcPct val="70000"/>
              </a:lnSpc>
              <a:spcBef>
                <a:spcPct val="0"/>
              </a:spcBef>
              <a:spcAft>
                <a:spcPct val="0"/>
              </a:spcAft>
              <a:defRPr sz="4000" b="1">
                <a:solidFill>
                  <a:schemeClr val="accent1"/>
                </a:solidFill>
                <a:latin typeface="Calibri" charset="0"/>
                <a:ea typeface="MS PGothic" pitchFamily="34" charset="-128"/>
                <a:cs typeface="Geneva" charset="0"/>
              </a:defRPr>
            </a:lvl3pPr>
            <a:lvl4pPr algn="l" defTabSz="912813" rtl="0" eaLnBrk="0" fontAlgn="base" hangingPunct="0">
              <a:lnSpc>
                <a:spcPct val="70000"/>
              </a:lnSpc>
              <a:spcBef>
                <a:spcPct val="0"/>
              </a:spcBef>
              <a:spcAft>
                <a:spcPct val="0"/>
              </a:spcAft>
              <a:defRPr sz="4000" b="1">
                <a:solidFill>
                  <a:schemeClr val="accent1"/>
                </a:solidFill>
                <a:latin typeface="Calibri" charset="0"/>
                <a:ea typeface="MS PGothic" pitchFamily="34" charset="-128"/>
                <a:cs typeface="Geneva" charset="0"/>
              </a:defRPr>
            </a:lvl4pPr>
            <a:lvl5pPr algn="l" defTabSz="912813" rtl="0" eaLnBrk="0" fontAlgn="base" hangingPunct="0">
              <a:lnSpc>
                <a:spcPct val="70000"/>
              </a:lnSpc>
              <a:spcBef>
                <a:spcPct val="0"/>
              </a:spcBef>
              <a:spcAft>
                <a:spcPct val="0"/>
              </a:spcAft>
              <a:defRPr sz="4000" b="1">
                <a:solidFill>
                  <a:schemeClr val="accent1"/>
                </a:solidFill>
                <a:latin typeface="Calibri" charset="0"/>
                <a:ea typeface="MS PGothic" pitchFamily="34" charset="-128"/>
                <a:cs typeface="Geneva" charset="0"/>
              </a:defRPr>
            </a:lvl5pPr>
            <a:lvl6pPr marL="192024" algn="l" defTabSz="914114" rtl="0" eaLnBrk="1" fontAlgn="base" hangingPunct="1">
              <a:spcBef>
                <a:spcPct val="0"/>
              </a:spcBef>
              <a:spcAft>
                <a:spcPct val="0"/>
              </a:spcAft>
              <a:defRPr sz="3700">
                <a:solidFill>
                  <a:schemeClr val="tx2"/>
                </a:solidFill>
                <a:latin typeface="ITCFranklinGothic LT Demi" charset="0"/>
                <a:ea typeface="ＭＳ Ｐゴシック" pitchFamily="-28" charset="-128"/>
                <a:cs typeface="ＭＳ Ｐゴシック" pitchFamily="-28" charset="-128"/>
              </a:defRPr>
            </a:lvl6pPr>
            <a:lvl7pPr marL="384048" algn="l" defTabSz="914114" rtl="0" eaLnBrk="1" fontAlgn="base" hangingPunct="1">
              <a:spcBef>
                <a:spcPct val="0"/>
              </a:spcBef>
              <a:spcAft>
                <a:spcPct val="0"/>
              </a:spcAft>
              <a:defRPr sz="3700">
                <a:solidFill>
                  <a:schemeClr val="tx2"/>
                </a:solidFill>
                <a:latin typeface="ITCFranklinGothic LT Demi" charset="0"/>
                <a:ea typeface="ＭＳ Ｐゴシック" pitchFamily="-28" charset="-128"/>
                <a:cs typeface="ＭＳ Ｐゴシック" pitchFamily="-28" charset="-128"/>
              </a:defRPr>
            </a:lvl7pPr>
            <a:lvl8pPr marL="576072" algn="l" defTabSz="914114" rtl="0" eaLnBrk="1" fontAlgn="base" hangingPunct="1">
              <a:spcBef>
                <a:spcPct val="0"/>
              </a:spcBef>
              <a:spcAft>
                <a:spcPct val="0"/>
              </a:spcAft>
              <a:defRPr sz="3700">
                <a:solidFill>
                  <a:schemeClr val="tx2"/>
                </a:solidFill>
                <a:latin typeface="ITCFranklinGothic LT Demi" charset="0"/>
                <a:ea typeface="ＭＳ Ｐゴシック" pitchFamily="-28" charset="-128"/>
                <a:cs typeface="ＭＳ Ｐゴシック" pitchFamily="-28" charset="-128"/>
              </a:defRPr>
            </a:lvl8pPr>
            <a:lvl9pPr marL="768096" algn="l" defTabSz="914114" rtl="0" eaLnBrk="1" fontAlgn="base" hangingPunct="1">
              <a:spcBef>
                <a:spcPct val="0"/>
              </a:spcBef>
              <a:spcAft>
                <a:spcPct val="0"/>
              </a:spcAft>
              <a:defRPr sz="3700">
                <a:solidFill>
                  <a:schemeClr val="tx2"/>
                </a:solidFill>
                <a:latin typeface="ITCFranklinGothic LT Demi" charset="0"/>
                <a:ea typeface="ＭＳ Ｐゴシック" pitchFamily="-28" charset="-128"/>
                <a:cs typeface="ＭＳ Ｐゴシック" pitchFamily="-28" charset="-128"/>
              </a:defRPr>
            </a:lvl9pPr>
          </a:lstStyle>
          <a:p>
            <a:r>
              <a:rPr lang="ga-IE" dirty="0">
                <a:latin typeface="Apercu Pro"/>
              </a:rPr>
              <a:t>Click to edit Master title style</a:t>
            </a:r>
            <a:endParaRPr lang="en-US" dirty="0">
              <a:latin typeface="Apercu Pro"/>
            </a:endParaRPr>
          </a:p>
        </p:txBody>
      </p:sp>
      <p:sp>
        <p:nvSpPr>
          <p:cNvPr id="7" name="Rectangle 3"/>
          <p:cNvSpPr>
            <a:spLocks noGrp="1" noChangeArrowheads="1"/>
          </p:cNvSpPr>
          <p:nvPr>
            <p:ph idx="10" hasCustomPrompt="1"/>
          </p:nvPr>
        </p:nvSpPr>
        <p:spPr bwMode="auto">
          <a:xfrm>
            <a:off x="467544" y="1556792"/>
            <a:ext cx="2592288" cy="50408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45711" rIns="91423" bIns="45711" numCol="1" anchor="t" anchorCtr="0" compatLnSpc="1">
            <a:prstTxWarp prst="textNoShape">
              <a:avLst/>
            </a:prstTxWarp>
          </a:bodyPr>
          <a:lstStyle>
            <a:lvl1pPr>
              <a:lnSpc>
                <a:spcPct val="100000"/>
              </a:lnSpc>
              <a:spcBef>
                <a:spcPts val="480"/>
              </a:spcBef>
              <a:spcAft>
                <a:spcPts val="0"/>
              </a:spcAft>
              <a:defRPr sz="1800" b="0" i="0" baseline="0">
                <a:solidFill>
                  <a:srgbClr val="000000"/>
                </a:solidFill>
                <a:latin typeface="Apercu Pro"/>
              </a:defRPr>
            </a:lvl1pPr>
            <a:lvl3pPr marL="74250" indent="0">
              <a:lnSpc>
                <a:spcPct val="100000"/>
              </a:lnSpc>
              <a:spcBef>
                <a:spcPts val="432"/>
              </a:spcBef>
              <a:buFontTx/>
              <a:buNone/>
              <a:defRPr sz="1600" b="0" i="0" baseline="0">
                <a:solidFill>
                  <a:srgbClr val="000000"/>
                </a:solidFill>
                <a:latin typeface="Apercu Pro"/>
              </a:defRPr>
            </a:lvl3pPr>
          </a:lstStyle>
          <a:p>
            <a:pPr lvl="0"/>
            <a:r>
              <a:rPr lang="en-US" dirty="0"/>
              <a:t>Click to edit Master text styles</a:t>
            </a:r>
          </a:p>
          <a:p>
            <a:pPr lvl="2"/>
            <a:r>
              <a:rPr lang="en-US" dirty="0"/>
              <a:t>Second level</a:t>
            </a:r>
          </a:p>
        </p:txBody>
      </p:sp>
      <p:pic>
        <p:nvPicPr>
          <p:cNvPr id="3" name="Picture 2"/>
          <p:cNvPicPr>
            <a:picLocks noChangeAspect="1"/>
          </p:cNvPicPr>
          <p:nvPr userDrawn="1"/>
        </p:nvPicPr>
        <p:blipFill>
          <a:blip r:embed="rId2"/>
          <a:stretch>
            <a:fillRect/>
          </a:stretch>
        </p:blipFill>
        <p:spPr>
          <a:xfrm>
            <a:off x="4228232" y="1368152"/>
            <a:ext cx="4941168" cy="4941168"/>
          </a:xfrm>
          <a:prstGeom prst="rect">
            <a:avLst/>
          </a:prstGeom>
        </p:spPr>
      </p:pic>
    </p:spTree>
    <p:extLst>
      <p:ext uri="{BB962C8B-B14F-4D97-AF65-F5344CB8AC3E}">
        <p14:creationId xmlns:p14="http://schemas.microsoft.com/office/powerpoint/2010/main" val="237807676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8_Framed picture and text sidebar pic LHS">
    <p:spTree>
      <p:nvGrpSpPr>
        <p:cNvPr id="1" name=""/>
        <p:cNvGrpSpPr/>
        <p:nvPr/>
      </p:nvGrpSpPr>
      <p:grpSpPr>
        <a:xfrm>
          <a:off x="0" y="0"/>
          <a:ext cx="0" cy="0"/>
          <a:chOff x="0" y="0"/>
          <a:chExt cx="0" cy="0"/>
        </a:xfrm>
      </p:grpSpPr>
      <p:sp>
        <p:nvSpPr>
          <p:cNvPr id="2" name="Title 1"/>
          <p:cNvSpPr>
            <a:spLocks noGrp="1"/>
          </p:cNvSpPr>
          <p:nvPr>
            <p:ph type="title"/>
          </p:nvPr>
        </p:nvSpPr>
        <p:spPr>
          <a:xfrm>
            <a:off x="467544" y="548680"/>
            <a:ext cx="8424936" cy="720080"/>
          </a:xfrm>
        </p:spPr>
        <p:txBody>
          <a:bodyPr/>
          <a:lstStyle/>
          <a:p>
            <a:r>
              <a:rPr lang="en-US"/>
              <a:t>Click to edit Master title style</a:t>
            </a:r>
            <a:endParaRPr lang="en-US" dirty="0"/>
          </a:p>
        </p:txBody>
      </p:sp>
      <p:sp>
        <p:nvSpPr>
          <p:cNvPr id="4" name="Picture Placeholder 2"/>
          <p:cNvSpPr>
            <a:spLocks noGrp="1"/>
          </p:cNvSpPr>
          <p:nvPr>
            <p:ph type="pic" idx="1"/>
          </p:nvPr>
        </p:nvSpPr>
        <p:spPr>
          <a:xfrm>
            <a:off x="467544" y="1916832"/>
            <a:ext cx="5472608" cy="4176464"/>
          </a:xfrm>
        </p:spPr>
        <p:txBody>
          <a:bodyPr/>
          <a:lstStyle>
            <a:lvl1pPr marL="0" indent="0">
              <a:buNone/>
              <a:defRPr sz="1300"/>
            </a:lvl1pPr>
            <a:lvl2pPr marL="192024" indent="0">
              <a:buNone/>
              <a:defRPr sz="1200"/>
            </a:lvl2pPr>
            <a:lvl3pPr marL="384048" indent="0">
              <a:buNone/>
              <a:defRPr sz="1000"/>
            </a:lvl3pPr>
            <a:lvl4pPr marL="576072" indent="0">
              <a:buNone/>
              <a:defRPr sz="800"/>
            </a:lvl4pPr>
            <a:lvl5pPr marL="768096" indent="0">
              <a:buNone/>
              <a:defRPr sz="800"/>
            </a:lvl5pPr>
            <a:lvl6pPr marL="960120" indent="0">
              <a:buNone/>
              <a:defRPr sz="800"/>
            </a:lvl6pPr>
            <a:lvl7pPr marL="1152144" indent="0">
              <a:buNone/>
              <a:defRPr sz="800"/>
            </a:lvl7pPr>
            <a:lvl8pPr marL="1344168" indent="0">
              <a:buNone/>
              <a:defRPr sz="800"/>
            </a:lvl8pPr>
            <a:lvl9pPr marL="1536192" indent="0">
              <a:buNone/>
              <a:defRPr sz="800"/>
            </a:lvl9pPr>
          </a:lstStyle>
          <a:p>
            <a:pPr lvl="0"/>
            <a:r>
              <a:rPr lang="en-US" noProof="0"/>
              <a:t>Click icon to add picture</a:t>
            </a:r>
            <a:endParaRPr lang="en-US" noProof="0" dirty="0"/>
          </a:p>
        </p:txBody>
      </p:sp>
      <p:sp>
        <p:nvSpPr>
          <p:cNvPr id="5" name="Title 1"/>
          <p:cNvSpPr txBox="1">
            <a:spLocks/>
          </p:cNvSpPr>
          <p:nvPr userDrawn="1"/>
        </p:nvSpPr>
        <p:spPr bwMode="auto">
          <a:xfrm>
            <a:off x="467544" y="6165304"/>
            <a:ext cx="5472608" cy="360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216000" bIns="100800" numCol="1" anchor="b" anchorCtr="0" compatLnSpc="1">
            <a:prstTxWarp prst="textNoShape">
              <a:avLst/>
            </a:prstTxWarp>
          </a:bodyPr>
          <a:lstStyle>
            <a:lvl1pPr algn="r" defTabSz="912813" rtl="0" eaLnBrk="0" fontAlgn="base" hangingPunct="0">
              <a:lnSpc>
                <a:spcPct val="70000"/>
              </a:lnSpc>
              <a:spcBef>
                <a:spcPct val="0"/>
              </a:spcBef>
              <a:spcAft>
                <a:spcPct val="0"/>
              </a:spcAft>
              <a:defRPr sz="1400" b="0" baseline="0">
                <a:solidFill>
                  <a:schemeClr val="tx1"/>
                </a:solidFill>
                <a:latin typeface="+mn-lt"/>
                <a:ea typeface="MS PGothic" pitchFamily="34" charset="-128"/>
                <a:cs typeface="Geneva" charset="0"/>
              </a:defRPr>
            </a:lvl1pPr>
            <a:lvl2pPr algn="l" defTabSz="912813" rtl="0" eaLnBrk="0" fontAlgn="base" hangingPunct="0">
              <a:lnSpc>
                <a:spcPct val="70000"/>
              </a:lnSpc>
              <a:spcBef>
                <a:spcPct val="0"/>
              </a:spcBef>
              <a:spcAft>
                <a:spcPct val="0"/>
              </a:spcAft>
              <a:defRPr sz="4000" b="1">
                <a:solidFill>
                  <a:schemeClr val="accent1"/>
                </a:solidFill>
                <a:latin typeface="Calibri" charset="0"/>
                <a:ea typeface="MS PGothic" pitchFamily="34" charset="-128"/>
                <a:cs typeface="Geneva" charset="0"/>
              </a:defRPr>
            </a:lvl2pPr>
            <a:lvl3pPr algn="l" defTabSz="912813" rtl="0" eaLnBrk="0" fontAlgn="base" hangingPunct="0">
              <a:lnSpc>
                <a:spcPct val="70000"/>
              </a:lnSpc>
              <a:spcBef>
                <a:spcPct val="0"/>
              </a:spcBef>
              <a:spcAft>
                <a:spcPct val="0"/>
              </a:spcAft>
              <a:defRPr sz="4000" b="1">
                <a:solidFill>
                  <a:schemeClr val="accent1"/>
                </a:solidFill>
                <a:latin typeface="Calibri" charset="0"/>
                <a:ea typeface="MS PGothic" pitchFamily="34" charset="-128"/>
                <a:cs typeface="Geneva" charset="0"/>
              </a:defRPr>
            </a:lvl3pPr>
            <a:lvl4pPr algn="l" defTabSz="912813" rtl="0" eaLnBrk="0" fontAlgn="base" hangingPunct="0">
              <a:lnSpc>
                <a:spcPct val="70000"/>
              </a:lnSpc>
              <a:spcBef>
                <a:spcPct val="0"/>
              </a:spcBef>
              <a:spcAft>
                <a:spcPct val="0"/>
              </a:spcAft>
              <a:defRPr sz="4000" b="1">
                <a:solidFill>
                  <a:schemeClr val="accent1"/>
                </a:solidFill>
                <a:latin typeface="Calibri" charset="0"/>
                <a:ea typeface="MS PGothic" pitchFamily="34" charset="-128"/>
                <a:cs typeface="Geneva" charset="0"/>
              </a:defRPr>
            </a:lvl4pPr>
            <a:lvl5pPr algn="l" defTabSz="912813" rtl="0" eaLnBrk="0" fontAlgn="base" hangingPunct="0">
              <a:lnSpc>
                <a:spcPct val="70000"/>
              </a:lnSpc>
              <a:spcBef>
                <a:spcPct val="0"/>
              </a:spcBef>
              <a:spcAft>
                <a:spcPct val="0"/>
              </a:spcAft>
              <a:defRPr sz="4000" b="1">
                <a:solidFill>
                  <a:schemeClr val="accent1"/>
                </a:solidFill>
                <a:latin typeface="Calibri" charset="0"/>
                <a:ea typeface="MS PGothic" pitchFamily="34" charset="-128"/>
                <a:cs typeface="Geneva" charset="0"/>
              </a:defRPr>
            </a:lvl5pPr>
            <a:lvl6pPr marL="192024" algn="l" defTabSz="914114" rtl="0" eaLnBrk="1" fontAlgn="base" hangingPunct="1">
              <a:spcBef>
                <a:spcPct val="0"/>
              </a:spcBef>
              <a:spcAft>
                <a:spcPct val="0"/>
              </a:spcAft>
              <a:defRPr sz="3700">
                <a:solidFill>
                  <a:schemeClr val="tx2"/>
                </a:solidFill>
                <a:latin typeface="ITCFranklinGothic LT Demi" charset="0"/>
                <a:ea typeface="ＭＳ Ｐゴシック" pitchFamily="-28" charset="-128"/>
                <a:cs typeface="ＭＳ Ｐゴシック" pitchFamily="-28" charset="-128"/>
              </a:defRPr>
            </a:lvl6pPr>
            <a:lvl7pPr marL="384048" algn="l" defTabSz="914114" rtl="0" eaLnBrk="1" fontAlgn="base" hangingPunct="1">
              <a:spcBef>
                <a:spcPct val="0"/>
              </a:spcBef>
              <a:spcAft>
                <a:spcPct val="0"/>
              </a:spcAft>
              <a:defRPr sz="3700">
                <a:solidFill>
                  <a:schemeClr val="tx2"/>
                </a:solidFill>
                <a:latin typeface="ITCFranklinGothic LT Demi" charset="0"/>
                <a:ea typeface="ＭＳ Ｐゴシック" pitchFamily="-28" charset="-128"/>
                <a:cs typeface="ＭＳ Ｐゴシック" pitchFamily="-28" charset="-128"/>
              </a:defRPr>
            </a:lvl7pPr>
            <a:lvl8pPr marL="576072" algn="l" defTabSz="914114" rtl="0" eaLnBrk="1" fontAlgn="base" hangingPunct="1">
              <a:spcBef>
                <a:spcPct val="0"/>
              </a:spcBef>
              <a:spcAft>
                <a:spcPct val="0"/>
              </a:spcAft>
              <a:defRPr sz="3700">
                <a:solidFill>
                  <a:schemeClr val="tx2"/>
                </a:solidFill>
                <a:latin typeface="ITCFranklinGothic LT Demi" charset="0"/>
                <a:ea typeface="ＭＳ Ｐゴシック" pitchFamily="-28" charset="-128"/>
                <a:cs typeface="ＭＳ Ｐゴシック" pitchFamily="-28" charset="-128"/>
              </a:defRPr>
            </a:lvl8pPr>
            <a:lvl9pPr marL="768096" algn="l" defTabSz="914114" rtl="0" eaLnBrk="1" fontAlgn="base" hangingPunct="1">
              <a:spcBef>
                <a:spcPct val="0"/>
              </a:spcBef>
              <a:spcAft>
                <a:spcPct val="0"/>
              </a:spcAft>
              <a:defRPr sz="3700">
                <a:solidFill>
                  <a:schemeClr val="tx2"/>
                </a:solidFill>
                <a:latin typeface="ITCFranklinGothic LT Demi" charset="0"/>
                <a:ea typeface="ＭＳ Ｐゴシック" pitchFamily="-28" charset="-128"/>
                <a:cs typeface="ＭＳ Ｐゴシック" pitchFamily="-28" charset="-128"/>
              </a:defRPr>
            </a:lvl9pPr>
          </a:lstStyle>
          <a:p>
            <a:r>
              <a:rPr lang="ga-IE" dirty="0">
                <a:solidFill>
                  <a:srgbClr val="8C8C8C"/>
                </a:solidFill>
                <a:latin typeface="Apercu Pro"/>
              </a:rPr>
              <a:t>Click to edit Master title style</a:t>
            </a:r>
            <a:endParaRPr lang="en-US" dirty="0">
              <a:solidFill>
                <a:srgbClr val="8C8C8C"/>
              </a:solidFill>
              <a:latin typeface="Apercu Pro"/>
            </a:endParaRPr>
          </a:p>
        </p:txBody>
      </p:sp>
      <p:sp>
        <p:nvSpPr>
          <p:cNvPr id="7" name="Rectangle 3"/>
          <p:cNvSpPr>
            <a:spLocks noGrp="1" noChangeArrowheads="1"/>
          </p:cNvSpPr>
          <p:nvPr>
            <p:ph idx="10" hasCustomPrompt="1"/>
          </p:nvPr>
        </p:nvSpPr>
        <p:spPr bwMode="auto">
          <a:xfrm>
            <a:off x="6156176" y="1916832"/>
            <a:ext cx="2736304" cy="460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45711" rIns="91423" bIns="45711" numCol="1" anchor="t" anchorCtr="0" compatLnSpc="1">
            <a:prstTxWarp prst="textNoShape">
              <a:avLst/>
            </a:prstTxWarp>
          </a:bodyPr>
          <a:lstStyle>
            <a:lvl1pPr>
              <a:lnSpc>
                <a:spcPct val="100000"/>
              </a:lnSpc>
              <a:spcBef>
                <a:spcPts val="480"/>
              </a:spcBef>
              <a:spcAft>
                <a:spcPts val="0"/>
              </a:spcAft>
              <a:defRPr sz="1800" b="0" i="0" baseline="0">
                <a:solidFill>
                  <a:srgbClr val="000000"/>
                </a:solidFill>
                <a:latin typeface="Apercu Pro"/>
              </a:defRPr>
            </a:lvl1pPr>
            <a:lvl3pPr marL="74250" indent="0">
              <a:lnSpc>
                <a:spcPct val="100000"/>
              </a:lnSpc>
              <a:spcBef>
                <a:spcPts val="432"/>
              </a:spcBef>
              <a:buFontTx/>
              <a:buNone/>
              <a:defRPr sz="1600" b="0" i="0" baseline="0">
                <a:solidFill>
                  <a:srgbClr val="000000"/>
                </a:solidFill>
                <a:latin typeface="Apercu Pro"/>
              </a:defRPr>
            </a:lvl3pPr>
          </a:lstStyle>
          <a:p>
            <a:pPr lvl="0"/>
            <a:r>
              <a:rPr lang="en-US" dirty="0"/>
              <a:t>Click to edit Master text styles</a:t>
            </a:r>
          </a:p>
          <a:p>
            <a:pPr lvl="2"/>
            <a:r>
              <a:rPr lang="en-US" dirty="0"/>
              <a:t>Second level</a:t>
            </a:r>
          </a:p>
        </p:txBody>
      </p:sp>
    </p:spTree>
    <p:extLst>
      <p:ext uri="{BB962C8B-B14F-4D97-AF65-F5344CB8AC3E}">
        <p14:creationId xmlns:p14="http://schemas.microsoft.com/office/powerpoint/2010/main" val="415169951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9_Framed picture and text sidebar pic RHS">
    <p:spTree>
      <p:nvGrpSpPr>
        <p:cNvPr id="1" name=""/>
        <p:cNvGrpSpPr/>
        <p:nvPr/>
      </p:nvGrpSpPr>
      <p:grpSpPr>
        <a:xfrm>
          <a:off x="0" y="0"/>
          <a:ext cx="0" cy="0"/>
          <a:chOff x="0" y="0"/>
          <a:chExt cx="0" cy="0"/>
        </a:xfrm>
      </p:grpSpPr>
      <p:sp>
        <p:nvSpPr>
          <p:cNvPr id="2" name="Title 1"/>
          <p:cNvSpPr>
            <a:spLocks noGrp="1"/>
          </p:cNvSpPr>
          <p:nvPr>
            <p:ph type="title"/>
          </p:nvPr>
        </p:nvSpPr>
        <p:spPr>
          <a:xfrm>
            <a:off x="467544" y="548680"/>
            <a:ext cx="8424936" cy="720080"/>
          </a:xfrm>
        </p:spPr>
        <p:txBody>
          <a:bodyPr/>
          <a:lstStyle/>
          <a:p>
            <a:r>
              <a:rPr lang="en-US"/>
              <a:t>Click to edit Master title style</a:t>
            </a:r>
            <a:endParaRPr lang="en-US" dirty="0"/>
          </a:p>
        </p:txBody>
      </p:sp>
      <p:sp>
        <p:nvSpPr>
          <p:cNvPr id="4" name="Picture Placeholder 2"/>
          <p:cNvSpPr>
            <a:spLocks noGrp="1"/>
          </p:cNvSpPr>
          <p:nvPr>
            <p:ph type="pic" idx="1"/>
          </p:nvPr>
        </p:nvSpPr>
        <p:spPr>
          <a:xfrm>
            <a:off x="3419872" y="1916832"/>
            <a:ext cx="5472608" cy="4176464"/>
          </a:xfrm>
        </p:spPr>
        <p:txBody>
          <a:bodyPr/>
          <a:lstStyle>
            <a:lvl1pPr marL="0" indent="0">
              <a:buNone/>
              <a:defRPr sz="1300"/>
            </a:lvl1pPr>
            <a:lvl2pPr marL="192024" indent="0">
              <a:buNone/>
              <a:defRPr sz="1200"/>
            </a:lvl2pPr>
            <a:lvl3pPr marL="384048" indent="0">
              <a:buNone/>
              <a:defRPr sz="1000"/>
            </a:lvl3pPr>
            <a:lvl4pPr marL="576072" indent="0">
              <a:buNone/>
              <a:defRPr sz="800"/>
            </a:lvl4pPr>
            <a:lvl5pPr marL="768096" indent="0">
              <a:buNone/>
              <a:defRPr sz="800"/>
            </a:lvl5pPr>
            <a:lvl6pPr marL="960120" indent="0">
              <a:buNone/>
              <a:defRPr sz="800"/>
            </a:lvl6pPr>
            <a:lvl7pPr marL="1152144" indent="0">
              <a:buNone/>
              <a:defRPr sz="800"/>
            </a:lvl7pPr>
            <a:lvl8pPr marL="1344168" indent="0">
              <a:buNone/>
              <a:defRPr sz="800"/>
            </a:lvl8pPr>
            <a:lvl9pPr marL="1536192" indent="0">
              <a:buNone/>
              <a:defRPr sz="800"/>
            </a:lvl9pPr>
          </a:lstStyle>
          <a:p>
            <a:pPr lvl="0"/>
            <a:r>
              <a:rPr lang="en-US" noProof="0"/>
              <a:t>Click icon to add picture</a:t>
            </a:r>
            <a:endParaRPr lang="en-US" noProof="0" dirty="0"/>
          </a:p>
        </p:txBody>
      </p:sp>
      <p:sp>
        <p:nvSpPr>
          <p:cNvPr id="5" name="Title 1"/>
          <p:cNvSpPr txBox="1">
            <a:spLocks/>
          </p:cNvSpPr>
          <p:nvPr userDrawn="1"/>
        </p:nvSpPr>
        <p:spPr bwMode="auto">
          <a:xfrm>
            <a:off x="3419872" y="6165304"/>
            <a:ext cx="5472608" cy="360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216000" bIns="100800" numCol="1" anchor="b" anchorCtr="0" compatLnSpc="1">
            <a:prstTxWarp prst="textNoShape">
              <a:avLst/>
            </a:prstTxWarp>
          </a:bodyPr>
          <a:lstStyle>
            <a:lvl1pPr algn="r" defTabSz="912813" rtl="0" eaLnBrk="0" fontAlgn="base" hangingPunct="0">
              <a:lnSpc>
                <a:spcPct val="70000"/>
              </a:lnSpc>
              <a:spcBef>
                <a:spcPct val="0"/>
              </a:spcBef>
              <a:spcAft>
                <a:spcPct val="0"/>
              </a:spcAft>
              <a:defRPr sz="1400" b="0" baseline="0">
                <a:solidFill>
                  <a:schemeClr val="tx1"/>
                </a:solidFill>
                <a:latin typeface="+mn-lt"/>
                <a:ea typeface="MS PGothic" pitchFamily="34" charset="-128"/>
                <a:cs typeface="Geneva" charset="0"/>
              </a:defRPr>
            </a:lvl1pPr>
            <a:lvl2pPr algn="l" defTabSz="912813" rtl="0" eaLnBrk="0" fontAlgn="base" hangingPunct="0">
              <a:lnSpc>
                <a:spcPct val="70000"/>
              </a:lnSpc>
              <a:spcBef>
                <a:spcPct val="0"/>
              </a:spcBef>
              <a:spcAft>
                <a:spcPct val="0"/>
              </a:spcAft>
              <a:defRPr sz="4000" b="1">
                <a:solidFill>
                  <a:schemeClr val="accent1"/>
                </a:solidFill>
                <a:latin typeface="Calibri" charset="0"/>
                <a:ea typeface="MS PGothic" pitchFamily="34" charset="-128"/>
                <a:cs typeface="Geneva" charset="0"/>
              </a:defRPr>
            </a:lvl2pPr>
            <a:lvl3pPr algn="l" defTabSz="912813" rtl="0" eaLnBrk="0" fontAlgn="base" hangingPunct="0">
              <a:lnSpc>
                <a:spcPct val="70000"/>
              </a:lnSpc>
              <a:spcBef>
                <a:spcPct val="0"/>
              </a:spcBef>
              <a:spcAft>
                <a:spcPct val="0"/>
              </a:spcAft>
              <a:defRPr sz="4000" b="1">
                <a:solidFill>
                  <a:schemeClr val="accent1"/>
                </a:solidFill>
                <a:latin typeface="Calibri" charset="0"/>
                <a:ea typeface="MS PGothic" pitchFamily="34" charset="-128"/>
                <a:cs typeface="Geneva" charset="0"/>
              </a:defRPr>
            </a:lvl3pPr>
            <a:lvl4pPr algn="l" defTabSz="912813" rtl="0" eaLnBrk="0" fontAlgn="base" hangingPunct="0">
              <a:lnSpc>
                <a:spcPct val="70000"/>
              </a:lnSpc>
              <a:spcBef>
                <a:spcPct val="0"/>
              </a:spcBef>
              <a:spcAft>
                <a:spcPct val="0"/>
              </a:spcAft>
              <a:defRPr sz="4000" b="1">
                <a:solidFill>
                  <a:schemeClr val="accent1"/>
                </a:solidFill>
                <a:latin typeface="Calibri" charset="0"/>
                <a:ea typeface="MS PGothic" pitchFamily="34" charset="-128"/>
                <a:cs typeface="Geneva" charset="0"/>
              </a:defRPr>
            </a:lvl4pPr>
            <a:lvl5pPr algn="l" defTabSz="912813" rtl="0" eaLnBrk="0" fontAlgn="base" hangingPunct="0">
              <a:lnSpc>
                <a:spcPct val="70000"/>
              </a:lnSpc>
              <a:spcBef>
                <a:spcPct val="0"/>
              </a:spcBef>
              <a:spcAft>
                <a:spcPct val="0"/>
              </a:spcAft>
              <a:defRPr sz="4000" b="1">
                <a:solidFill>
                  <a:schemeClr val="accent1"/>
                </a:solidFill>
                <a:latin typeface="Calibri" charset="0"/>
                <a:ea typeface="MS PGothic" pitchFamily="34" charset="-128"/>
                <a:cs typeface="Geneva" charset="0"/>
              </a:defRPr>
            </a:lvl5pPr>
            <a:lvl6pPr marL="192024" algn="l" defTabSz="914114" rtl="0" eaLnBrk="1" fontAlgn="base" hangingPunct="1">
              <a:spcBef>
                <a:spcPct val="0"/>
              </a:spcBef>
              <a:spcAft>
                <a:spcPct val="0"/>
              </a:spcAft>
              <a:defRPr sz="3700">
                <a:solidFill>
                  <a:schemeClr val="tx2"/>
                </a:solidFill>
                <a:latin typeface="ITCFranklinGothic LT Demi" charset="0"/>
                <a:ea typeface="ＭＳ Ｐゴシック" pitchFamily="-28" charset="-128"/>
                <a:cs typeface="ＭＳ Ｐゴシック" pitchFamily="-28" charset="-128"/>
              </a:defRPr>
            </a:lvl6pPr>
            <a:lvl7pPr marL="384048" algn="l" defTabSz="914114" rtl="0" eaLnBrk="1" fontAlgn="base" hangingPunct="1">
              <a:spcBef>
                <a:spcPct val="0"/>
              </a:spcBef>
              <a:spcAft>
                <a:spcPct val="0"/>
              </a:spcAft>
              <a:defRPr sz="3700">
                <a:solidFill>
                  <a:schemeClr val="tx2"/>
                </a:solidFill>
                <a:latin typeface="ITCFranklinGothic LT Demi" charset="0"/>
                <a:ea typeface="ＭＳ Ｐゴシック" pitchFamily="-28" charset="-128"/>
                <a:cs typeface="ＭＳ Ｐゴシック" pitchFamily="-28" charset="-128"/>
              </a:defRPr>
            </a:lvl7pPr>
            <a:lvl8pPr marL="576072" algn="l" defTabSz="914114" rtl="0" eaLnBrk="1" fontAlgn="base" hangingPunct="1">
              <a:spcBef>
                <a:spcPct val="0"/>
              </a:spcBef>
              <a:spcAft>
                <a:spcPct val="0"/>
              </a:spcAft>
              <a:defRPr sz="3700">
                <a:solidFill>
                  <a:schemeClr val="tx2"/>
                </a:solidFill>
                <a:latin typeface="ITCFranklinGothic LT Demi" charset="0"/>
                <a:ea typeface="ＭＳ Ｐゴシック" pitchFamily="-28" charset="-128"/>
                <a:cs typeface="ＭＳ Ｐゴシック" pitchFamily="-28" charset="-128"/>
              </a:defRPr>
            </a:lvl8pPr>
            <a:lvl9pPr marL="768096" algn="l" defTabSz="914114" rtl="0" eaLnBrk="1" fontAlgn="base" hangingPunct="1">
              <a:spcBef>
                <a:spcPct val="0"/>
              </a:spcBef>
              <a:spcAft>
                <a:spcPct val="0"/>
              </a:spcAft>
              <a:defRPr sz="3700">
                <a:solidFill>
                  <a:schemeClr val="tx2"/>
                </a:solidFill>
                <a:latin typeface="ITCFranklinGothic LT Demi" charset="0"/>
                <a:ea typeface="ＭＳ Ｐゴシック" pitchFamily="-28" charset="-128"/>
                <a:cs typeface="ＭＳ Ｐゴシック" pitchFamily="-28" charset="-128"/>
              </a:defRPr>
            </a:lvl9pPr>
          </a:lstStyle>
          <a:p>
            <a:r>
              <a:rPr lang="ga-IE" dirty="0">
                <a:solidFill>
                  <a:srgbClr val="8C8C8C"/>
                </a:solidFill>
                <a:latin typeface="Apercu Pro"/>
              </a:rPr>
              <a:t>Click to edit Master title style</a:t>
            </a:r>
            <a:endParaRPr lang="en-US" dirty="0">
              <a:solidFill>
                <a:srgbClr val="8C8C8C"/>
              </a:solidFill>
              <a:latin typeface="Apercu Pro"/>
            </a:endParaRPr>
          </a:p>
        </p:txBody>
      </p:sp>
      <p:sp>
        <p:nvSpPr>
          <p:cNvPr id="7" name="Rectangle 3"/>
          <p:cNvSpPr>
            <a:spLocks noGrp="1" noChangeArrowheads="1"/>
          </p:cNvSpPr>
          <p:nvPr>
            <p:ph idx="10" hasCustomPrompt="1"/>
          </p:nvPr>
        </p:nvSpPr>
        <p:spPr bwMode="auto">
          <a:xfrm>
            <a:off x="473100" y="1916832"/>
            <a:ext cx="2736304" cy="460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45711" rIns="91423" bIns="45711" numCol="1" anchor="t" anchorCtr="0" compatLnSpc="1">
            <a:prstTxWarp prst="textNoShape">
              <a:avLst/>
            </a:prstTxWarp>
          </a:bodyPr>
          <a:lstStyle>
            <a:lvl1pPr>
              <a:lnSpc>
                <a:spcPct val="100000"/>
              </a:lnSpc>
              <a:spcBef>
                <a:spcPts val="480"/>
              </a:spcBef>
              <a:spcAft>
                <a:spcPts val="0"/>
              </a:spcAft>
              <a:defRPr sz="1800" b="0" i="0" baseline="0">
                <a:solidFill>
                  <a:srgbClr val="000000"/>
                </a:solidFill>
                <a:latin typeface="Apercu Pro"/>
              </a:defRPr>
            </a:lvl1pPr>
            <a:lvl3pPr marL="74250" indent="0">
              <a:lnSpc>
                <a:spcPct val="100000"/>
              </a:lnSpc>
              <a:spcBef>
                <a:spcPts val="432"/>
              </a:spcBef>
              <a:buFontTx/>
              <a:buNone/>
              <a:defRPr sz="1600" b="0" i="0" baseline="0">
                <a:solidFill>
                  <a:srgbClr val="000000"/>
                </a:solidFill>
                <a:latin typeface="Apercu Pro"/>
              </a:defRPr>
            </a:lvl3pPr>
          </a:lstStyle>
          <a:p>
            <a:pPr lvl="0"/>
            <a:r>
              <a:rPr lang="en-US" dirty="0"/>
              <a:t>Click to edit Master text styles</a:t>
            </a:r>
          </a:p>
          <a:p>
            <a:pPr lvl="2"/>
            <a:r>
              <a:rPr lang="en-US" dirty="0"/>
              <a:t>Second level</a:t>
            </a:r>
          </a:p>
        </p:txBody>
      </p:sp>
    </p:spTree>
    <p:extLst>
      <p:ext uri="{BB962C8B-B14F-4D97-AF65-F5344CB8AC3E}">
        <p14:creationId xmlns:p14="http://schemas.microsoft.com/office/powerpoint/2010/main" val="202325634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2_Picture and text sidebar 50/50 pic LHS">
    <p:spTree>
      <p:nvGrpSpPr>
        <p:cNvPr id="1" name=""/>
        <p:cNvGrpSpPr/>
        <p:nvPr/>
      </p:nvGrpSpPr>
      <p:grpSpPr>
        <a:xfrm>
          <a:off x="0" y="0"/>
          <a:ext cx="0" cy="0"/>
          <a:chOff x="0" y="0"/>
          <a:chExt cx="0" cy="0"/>
        </a:xfrm>
      </p:grpSpPr>
      <p:sp>
        <p:nvSpPr>
          <p:cNvPr id="2" name="Title 1"/>
          <p:cNvSpPr>
            <a:spLocks noGrp="1"/>
          </p:cNvSpPr>
          <p:nvPr>
            <p:ph type="title"/>
          </p:nvPr>
        </p:nvSpPr>
        <p:spPr>
          <a:xfrm>
            <a:off x="467544" y="548680"/>
            <a:ext cx="8424936" cy="720080"/>
          </a:xfrm>
        </p:spPr>
        <p:txBody>
          <a:bodyPr/>
          <a:lstStyle/>
          <a:p>
            <a:r>
              <a:rPr lang="en-US"/>
              <a:t>Click to edit Master title style</a:t>
            </a:r>
            <a:endParaRPr lang="en-US" dirty="0"/>
          </a:p>
        </p:txBody>
      </p:sp>
      <p:sp>
        <p:nvSpPr>
          <p:cNvPr id="4" name="Picture Placeholder 2"/>
          <p:cNvSpPr>
            <a:spLocks noGrp="1"/>
          </p:cNvSpPr>
          <p:nvPr>
            <p:ph type="pic" idx="1"/>
          </p:nvPr>
        </p:nvSpPr>
        <p:spPr>
          <a:xfrm>
            <a:off x="0" y="1368152"/>
            <a:ext cx="4572000" cy="5517232"/>
          </a:xfrm>
        </p:spPr>
        <p:txBody>
          <a:bodyPr/>
          <a:lstStyle>
            <a:lvl1pPr marL="0" indent="0">
              <a:buNone/>
              <a:defRPr sz="1300"/>
            </a:lvl1pPr>
            <a:lvl2pPr marL="192024" indent="0">
              <a:buNone/>
              <a:defRPr sz="1200"/>
            </a:lvl2pPr>
            <a:lvl3pPr marL="384048" indent="0">
              <a:buNone/>
              <a:defRPr sz="1000"/>
            </a:lvl3pPr>
            <a:lvl4pPr marL="576072" indent="0">
              <a:buNone/>
              <a:defRPr sz="800"/>
            </a:lvl4pPr>
            <a:lvl5pPr marL="768096" indent="0">
              <a:buNone/>
              <a:defRPr sz="800"/>
            </a:lvl5pPr>
            <a:lvl6pPr marL="960120" indent="0">
              <a:buNone/>
              <a:defRPr sz="800"/>
            </a:lvl6pPr>
            <a:lvl7pPr marL="1152144" indent="0">
              <a:buNone/>
              <a:defRPr sz="800"/>
            </a:lvl7pPr>
            <a:lvl8pPr marL="1344168" indent="0">
              <a:buNone/>
              <a:defRPr sz="800"/>
            </a:lvl8pPr>
            <a:lvl9pPr marL="1536192" indent="0">
              <a:buNone/>
              <a:defRPr sz="800"/>
            </a:lvl9pPr>
          </a:lstStyle>
          <a:p>
            <a:pPr lvl="0"/>
            <a:r>
              <a:rPr lang="en-US" noProof="0"/>
              <a:t>Click icon to add picture</a:t>
            </a:r>
            <a:endParaRPr lang="en-US" noProof="0" dirty="0"/>
          </a:p>
        </p:txBody>
      </p:sp>
      <p:sp>
        <p:nvSpPr>
          <p:cNvPr id="5" name="Title 1"/>
          <p:cNvSpPr txBox="1">
            <a:spLocks/>
          </p:cNvSpPr>
          <p:nvPr userDrawn="1"/>
        </p:nvSpPr>
        <p:spPr bwMode="auto">
          <a:xfrm>
            <a:off x="0" y="6525344"/>
            <a:ext cx="4572000" cy="332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216000" bIns="100800" numCol="1" anchor="b" anchorCtr="0" compatLnSpc="1">
            <a:prstTxWarp prst="textNoShape">
              <a:avLst/>
            </a:prstTxWarp>
          </a:bodyPr>
          <a:lstStyle>
            <a:lvl1pPr algn="r" defTabSz="912813" rtl="0" eaLnBrk="0" fontAlgn="base" hangingPunct="0">
              <a:lnSpc>
                <a:spcPct val="70000"/>
              </a:lnSpc>
              <a:spcBef>
                <a:spcPct val="0"/>
              </a:spcBef>
              <a:spcAft>
                <a:spcPct val="0"/>
              </a:spcAft>
              <a:defRPr sz="1400" b="0" baseline="0">
                <a:solidFill>
                  <a:schemeClr val="tx1"/>
                </a:solidFill>
                <a:latin typeface="+mn-lt"/>
                <a:ea typeface="MS PGothic" pitchFamily="34" charset="-128"/>
                <a:cs typeface="Geneva" charset="0"/>
              </a:defRPr>
            </a:lvl1pPr>
            <a:lvl2pPr algn="l" defTabSz="912813" rtl="0" eaLnBrk="0" fontAlgn="base" hangingPunct="0">
              <a:lnSpc>
                <a:spcPct val="70000"/>
              </a:lnSpc>
              <a:spcBef>
                <a:spcPct val="0"/>
              </a:spcBef>
              <a:spcAft>
                <a:spcPct val="0"/>
              </a:spcAft>
              <a:defRPr sz="4000" b="1">
                <a:solidFill>
                  <a:schemeClr val="accent1"/>
                </a:solidFill>
                <a:latin typeface="Calibri" charset="0"/>
                <a:ea typeface="MS PGothic" pitchFamily="34" charset="-128"/>
                <a:cs typeface="Geneva" charset="0"/>
              </a:defRPr>
            </a:lvl2pPr>
            <a:lvl3pPr algn="l" defTabSz="912813" rtl="0" eaLnBrk="0" fontAlgn="base" hangingPunct="0">
              <a:lnSpc>
                <a:spcPct val="70000"/>
              </a:lnSpc>
              <a:spcBef>
                <a:spcPct val="0"/>
              </a:spcBef>
              <a:spcAft>
                <a:spcPct val="0"/>
              </a:spcAft>
              <a:defRPr sz="4000" b="1">
                <a:solidFill>
                  <a:schemeClr val="accent1"/>
                </a:solidFill>
                <a:latin typeface="Calibri" charset="0"/>
                <a:ea typeface="MS PGothic" pitchFamily="34" charset="-128"/>
                <a:cs typeface="Geneva" charset="0"/>
              </a:defRPr>
            </a:lvl3pPr>
            <a:lvl4pPr algn="l" defTabSz="912813" rtl="0" eaLnBrk="0" fontAlgn="base" hangingPunct="0">
              <a:lnSpc>
                <a:spcPct val="70000"/>
              </a:lnSpc>
              <a:spcBef>
                <a:spcPct val="0"/>
              </a:spcBef>
              <a:spcAft>
                <a:spcPct val="0"/>
              </a:spcAft>
              <a:defRPr sz="4000" b="1">
                <a:solidFill>
                  <a:schemeClr val="accent1"/>
                </a:solidFill>
                <a:latin typeface="Calibri" charset="0"/>
                <a:ea typeface="MS PGothic" pitchFamily="34" charset="-128"/>
                <a:cs typeface="Geneva" charset="0"/>
              </a:defRPr>
            </a:lvl4pPr>
            <a:lvl5pPr algn="l" defTabSz="912813" rtl="0" eaLnBrk="0" fontAlgn="base" hangingPunct="0">
              <a:lnSpc>
                <a:spcPct val="70000"/>
              </a:lnSpc>
              <a:spcBef>
                <a:spcPct val="0"/>
              </a:spcBef>
              <a:spcAft>
                <a:spcPct val="0"/>
              </a:spcAft>
              <a:defRPr sz="4000" b="1">
                <a:solidFill>
                  <a:schemeClr val="accent1"/>
                </a:solidFill>
                <a:latin typeface="Calibri" charset="0"/>
                <a:ea typeface="MS PGothic" pitchFamily="34" charset="-128"/>
                <a:cs typeface="Geneva" charset="0"/>
              </a:defRPr>
            </a:lvl5pPr>
            <a:lvl6pPr marL="192024" algn="l" defTabSz="914114" rtl="0" eaLnBrk="1" fontAlgn="base" hangingPunct="1">
              <a:spcBef>
                <a:spcPct val="0"/>
              </a:spcBef>
              <a:spcAft>
                <a:spcPct val="0"/>
              </a:spcAft>
              <a:defRPr sz="3700">
                <a:solidFill>
                  <a:schemeClr val="tx2"/>
                </a:solidFill>
                <a:latin typeface="ITCFranklinGothic LT Demi" charset="0"/>
                <a:ea typeface="ＭＳ Ｐゴシック" pitchFamily="-28" charset="-128"/>
                <a:cs typeface="ＭＳ Ｐゴシック" pitchFamily="-28" charset="-128"/>
              </a:defRPr>
            </a:lvl6pPr>
            <a:lvl7pPr marL="384048" algn="l" defTabSz="914114" rtl="0" eaLnBrk="1" fontAlgn="base" hangingPunct="1">
              <a:spcBef>
                <a:spcPct val="0"/>
              </a:spcBef>
              <a:spcAft>
                <a:spcPct val="0"/>
              </a:spcAft>
              <a:defRPr sz="3700">
                <a:solidFill>
                  <a:schemeClr val="tx2"/>
                </a:solidFill>
                <a:latin typeface="ITCFranklinGothic LT Demi" charset="0"/>
                <a:ea typeface="ＭＳ Ｐゴシック" pitchFamily="-28" charset="-128"/>
                <a:cs typeface="ＭＳ Ｐゴシック" pitchFamily="-28" charset="-128"/>
              </a:defRPr>
            </a:lvl7pPr>
            <a:lvl8pPr marL="576072" algn="l" defTabSz="914114" rtl="0" eaLnBrk="1" fontAlgn="base" hangingPunct="1">
              <a:spcBef>
                <a:spcPct val="0"/>
              </a:spcBef>
              <a:spcAft>
                <a:spcPct val="0"/>
              </a:spcAft>
              <a:defRPr sz="3700">
                <a:solidFill>
                  <a:schemeClr val="tx2"/>
                </a:solidFill>
                <a:latin typeface="ITCFranklinGothic LT Demi" charset="0"/>
                <a:ea typeface="ＭＳ Ｐゴシック" pitchFamily="-28" charset="-128"/>
                <a:cs typeface="ＭＳ Ｐゴシック" pitchFamily="-28" charset="-128"/>
              </a:defRPr>
            </a:lvl8pPr>
            <a:lvl9pPr marL="768096" algn="l" defTabSz="914114" rtl="0" eaLnBrk="1" fontAlgn="base" hangingPunct="1">
              <a:spcBef>
                <a:spcPct val="0"/>
              </a:spcBef>
              <a:spcAft>
                <a:spcPct val="0"/>
              </a:spcAft>
              <a:defRPr sz="3700">
                <a:solidFill>
                  <a:schemeClr val="tx2"/>
                </a:solidFill>
                <a:latin typeface="ITCFranklinGothic LT Demi" charset="0"/>
                <a:ea typeface="ＭＳ Ｐゴシック" pitchFamily="-28" charset="-128"/>
                <a:cs typeface="ＭＳ Ｐゴシック" pitchFamily="-28" charset="-128"/>
              </a:defRPr>
            </a:lvl9pPr>
          </a:lstStyle>
          <a:p>
            <a:r>
              <a:rPr lang="ga-IE" dirty="0">
                <a:latin typeface="Apercu Pro"/>
              </a:rPr>
              <a:t>Click to edit Master title style</a:t>
            </a:r>
            <a:endParaRPr lang="en-US" dirty="0">
              <a:latin typeface="Apercu Pro"/>
            </a:endParaRPr>
          </a:p>
        </p:txBody>
      </p:sp>
      <p:sp>
        <p:nvSpPr>
          <p:cNvPr id="6" name="Rectangle 3"/>
          <p:cNvSpPr>
            <a:spLocks noGrp="1" noChangeArrowheads="1"/>
          </p:cNvSpPr>
          <p:nvPr>
            <p:ph idx="10" hasCustomPrompt="1"/>
          </p:nvPr>
        </p:nvSpPr>
        <p:spPr bwMode="auto">
          <a:xfrm>
            <a:off x="5004048" y="1556792"/>
            <a:ext cx="3871168" cy="50408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45711" rIns="91423" bIns="45711" numCol="1" anchor="t" anchorCtr="0" compatLnSpc="1">
            <a:prstTxWarp prst="textNoShape">
              <a:avLst/>
            </a:prstTxWarp>
          </a:bodyPr>
          <a:lstStyle>
            <a:lvl1pPr>
              <a:lnSpc>
                <a:spcPct val="100000"/>
              </a:lnSpc>
              <a:spcBef>
                <a:spcPts val="480"/>
              </a:spcBef>
              <a:spcAft>
                <a:spcPts val="0"/>
              </a:spcAft>
              <a:defRPr sz="2000" b="0" i="0">
                <a:solidFill>
                  <a:srgbClr val="000000"/>
                </a:solidFill>
                <a:latin typeface="Apercu Pro"/>
              </a:defRPr>
            </a:lvl1pPr>
            <a:lvl3pPr marL="360000" indent="-302400">
              <a:lnSpc>
                <a:spcPct val="100000"/>
              </a:lnSpc>
              <a:spcBef>
                <a:spcPts val="432"/>
              </a:spcBef>
              <a:buClr>
                <a:srgbClr val="8C8C8C"/>
              </a:buClr>
              <a:buFont typeface="Arial"/>
              <a:buChar char="•"/>
              <a:defRPr sz="1800" b="0" i="0" baseline="0">
                <a:solidFill>
                  <a:srgbClr val="53606D"/>
                </a:solidFill>
                <a:latin typeface="Apercu Pro"/>
              </a:defRPr>
            </a:lvl3pPr>
          </a:lstStyle>
          <a:p>
            <a:pPr lvl="0"/>
            <a:r>
              <a:rPr lang="en-US" dirty="0"/>
              <a:t>Click to edit Master text styles</a:t>
            </a:r>
          </a:p>
          <a:p>
            <a:pPr lvl="2"/>
            <a:r>
              <a:rPr lang="en-US" dirty="0"/>
              <a:t>Second level</a:t>
            </a:r>
          </a:p>
        </p:txBody>
      </p:sp>
    </p:spTree>
    <p:extLst>
      <p:ext uri="{BB962C8B-B14F-4D97-AF65-F5344CB8AC3E}">
        <p14:creationId xmlns:p14="http://schemas.microsoft.com/office/powerpoint/2010/main" val="18952515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3_Picture and text sidebar 50/50 pic LHS">
    <p:spTree>
      <p:nvGrpSpPr>
        <p:cNvPr id="1" name=""/>
        <p:cNvGrpSpPr/>
        <p:nvPr/>
      </p:nvGrpSpPr>
      <p:grpSpPr>
        <a:xfrm>
          <a:off x="0" y="0"/>
          <a:ext cx="0" cy="0"/>
          <a:chOff x="0" y="0"/>
          <a:chExt cx="0" cy="0"/>
        </a:xfrm>
      </p:grpSpPr>
      <p:sp>
        <p:nvSpPr>
          <p:cNvPr id="2" name="Title 1"/>
          <p:cNvSpPr>
            <a:spLocks noGrp="1"/>
          </p:cNvSpPr>
          <p:nvPr>
            <p:ph type="title"/>
          </p:nvPr>
        </p:nvSpPr>
        <p:spPr>
          <a:xfrm>
            <a:off x="467544" y="548680"/>
            <a:ext cx="8424936" cy="720080"/>
          </a:xfrm>
        </p:spPr>
        <p:txBody>
          <a:bodyPr/>
          <a:lstStyle/>
          <a:p>
            <a:r>
              <a:rPr lang="en-US"/>
              <a:t>Click to edit Master title style</a:t>
            </a:r>
            <a:endParaRPr lang="en-US" dirty="0"/>
          </a:p>
        </p:txBody>
      </p:sp>
      <p:sp>
        <p:nvSpPr>
          <p:cNvPr id="4" name="Picture Placeholder 2"/>
          <p:cNvSpPr>
            <a:spLocks noGrp="1"/>
          </p:cNvSpPr>
          <p:nvPr>
            <p:ph type="pic" idx="1"/>
          </p:nvPr>
        </p:nvSpPr>
        <p:spPr>
          <a:xfrm>
            <a:off x="0" y="1368152"/>
            <a:ext cx="4572000" cy="5517232"/>
          </a:xfrm>
        </p:spPr>
        <p:txBody>
          <a:bodyPr/>
          <a:lstStyle>
            <a:lvl1pPr marL="0" indent="0">
              <a:buNone/>
              <a:defRPr sz="1300"/>
            </a:lvl1pPr>
            <a:lvl2pPr marL="192024" indent="0">
              <a:buNone/>
              <a:defRPr sz="1200"/>
            </a:lvl2pPr>
            <a:lvl3pPr marL="384048" indent="0">
              <a:buNone/>
              <a:defRPr sz="1000"/>
            </a:lvl3pPr>
            <a:lvl4pPr marL="576072" indent="0">
              <a:buNone/>
              <a:defRPr sz="800"/>
            </a:lvl4pPr>
            <a:lvl5pPr marL="768096" indent="0">
              <a:buNone/>
              <a:defRPr sz="800"/>
            </a:lvl5pPr>
            <a:lvl6pPr marL="960120" indent="0">
              <a:buNone/>
              <a:defRPr sz="800"/>
            </a:lvl6pPr>
            <a:lvl7pPr marL="1152144" indent="0">
              <a:buNone/>
              <a:defRPr sz="800"/>
            </a:lvl7pPr>
            <a:lvl8pPr marL="1344168" indent="0">
              <a:buNone/>
              <a:defRPr sz="800"/>
            </a:lvl8pPr>
            <a:lvl9pPr marL="1536192" indent="0">
              <a:buNone/>
              <a:defRPr sz="800"/>
            </a:lvl9pPr>
          </a:lstStyle>
          <a:p>
            <a:pPr lvl="0"/>
            <a:r>
              <a:rPr lang="en-US" noProof="0"/>
              <a:t>Click icon to add picture</a:t>
            </a:r>
            <a:endParaRPr lang="en-US" noProof="0" dirty="0"/>
          </a:p>
        </p:txBody>
      </p:sp>
      <p:sp>
        <p:nvSpPr>
          <p:cNvPr id="5" name="Title 1"/>
          <p:cNvSpPr txBox="1">
            <a:spLocks/>
          </p:cNvSpPr>
          <p:nvPr userDrawn="1"/>
        </p:nvSpPr>
        <p:spPr bwMode="auto">
          <a:xfrm>
            <a:off x="0" y="6525344"/>
            <a:ext cx="4572000" cy="332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216000" bIns="100800" numCol="1" anchor="b" anchorCtr="0" compatLnSpc="1">
            <a:prstTxWarp prst="textNoShape">
              <a:avLst/>
            </a:prstTxWarp>
          </a:bodyPr>
          <a:lstStyle>
            <a:lvl1pPr algn="r" defTabSz="912813" rtl="0" eaLnBrk="0" fontAlgn="base" hangingPunct="0">
              <a:lnSpc>
                <a:spcPct val="70000"/>
              </a:lnSpc>
              <a:spcBef>
                <a:spcPct val="0"/>
              </a:spcBef>
              <a:spcAft>
                <a:spcPct val="0"/>
              </a:spcAft>
              <a:defRPr sz="1400" b="0" baseline="0">
                <a:solidFill>
                  <a:schemeClr val="tx1"/>
                </a:solidFill>
                <a:latin typeface="+mn-lt"/>
                <a:ea typeface="MS PGothic" pitchFamily="34" charset="-128"/>
                <a:cs typeface="Geneva" charset="0"/>
              </a:defRPr>
            </a:lvl1pPr>
            <a:lvl2pPr algn="l" defTabSz="912813" rtl="0" eaLnBrk="0" fontAlgn="base" hangingPunct="0">
              <a:lnSpc>
                <a:spcPct val="70000"/>
              </a:lnSpc>
              <a:spcBef>
                <a:spcPct val="0"/>
              </a:spcBef>
              <a:spcAft>
                <a:spcPct val="0"/>
              </a:spcAft>
              <a:defRPr sz="4000" b="1">
                <a:solidFill>
                  <a:schemeClr val="accent1"/>
                </a:solidFill>
                <a:latin typeface="Calibri" charset="0"/>
                <a:ea typeface="MS PGothic" pitchFamily="34" charset="-128"/>
                <a:cs typeface="Geneva" charset="0"/>
              </a:defRPr>
            </a:lvl2pPr>
            <a:lvl3pPr algn="l" defTabSz="912813" rtl="0" eaLnBrk="0" fontAlgn="base" hangingPunct="0">
              <a:lnSpc>
                <a:spcPct val="70000"/>
              </a:lnSpc>
              <a:spcBef>
                <a:spcPct val="0"/>
              </a:spcBef>
              <a:spcAft>
                <a:spcPct val="0"/>
              </a:spcAft>
              <a:defRPr sz="4000" b="1">
                <a:solidFill>
                  <a:schemeClr val="accent1"/>
                </a:solidFill>
                <a:latin typeface="Calibri" charset="0"/>
                <a:ea typeface="MS PGothic" pitchFamily="34" charset="-128"/>
                <a:cs typeface="Geneva" charset="0"/>
              </a:defRPr>
            </a:lvl3pPr>
            <a:lvl4pPr algn="l" defTabSz="912813" rtl="0" eaLnBrk="0" fontAlgn="base" hangingPunct="0">
              <a:lnSpc>
                <a:spcPct val="70000"/>
              </a:lnSpc>
              <a:spcBef>
                <a:spcPct val="0"/>
              </a:spcBef>
              <a:spcAft>
                <a:spcPct val="0"/>
              </a:spcAft>
              <a:defRPr sz="4000" b="1">
                <a:solidFill>
                  <a:schemeClr val="accent1"/>
                </a:solidFill>
                <a:latin typeface="Calibri" charset="0"/>
                <a:ea typeface="MS PGothic" pitchFamily="34" charset="-128"/>
                <a:cs typeface="Geneva" charset="0"/>
              </a:defRPr>
            </a:lvl4pPr>
            <a:lvl5pPr algn="l" defTabSz="912813" rtl="0" eaLnBrk="0" fontAlgn="base" hangingPunct="0">
              <a:lnSpc>
                <a:spcPct val="70000"/>
              </a:lnSpc>
              <a:spcBef>
                <a:spcPct val="0"/>
              </a:spcBef>
              <a:spcAft>
                <a:spcPct val="0"/>
              </a:spcAft>
              <a:defRPr sz="4000" b="1">
                <a:solidFill>
                  <a:schemeClr val="accent1"/>
                </a:solidFill>
                <a:latin typeface="Calibri" charset="0"/>
                <a:ea typeface="MS PGothic" pitchFamily="34" charset="-128"/>
                <a:cs typeface="Geneva" charset="0"/>
              </a:defRPr>
            </a:lvl5pPr>
            <a:lvl6pPr marL="192024" algn="l" defTabSz="914114" rtl="0" eaLnBrk="1" fontAlgn="base" hangingPunct="1">
              <a:spcBef>
                <a:spcPct val="0"/>
              </a:spcBef>
              <a:spcAft>
                <a:spcPct val="0"/>
              </a:spcAft>
              <a:defRPr sz="3700">
                <a:solidFill>
                  <a:schemeClr val="tx2"/>
                </a:solidFill>
                <a:latin typeface="ITCFranklinGothic LT Demi" charset="0"/>
                <a:ea typeface="ＭＳ Ｐゴシック" pitchFamily="-28" charset="-128"/>
                <a:cs typeface="ＭＳ Ｐゴシック" pitchFamily="-28" charset="-128"/>
              </a:defRPr>
            </a:lvl6pPr>
            <a:lvl7pPr marL="384048" algn="l" defTabSz="914114" rtl="0" eaLnBrk="1" fontAlgn="base" hangingPunct="1">
              <a:spcBef>
                <a:spcPct val="0"/>
              </a:spcBef>
              <a:spcAft>
                <a:spcPct val="0"/>
              </a:spcAft>
              <a:defRPr sz="3700">
                <a:solidFill>
                  <a:schemeClr val="tx2"/>
                </a:solidFill>
                <a:latin typeface="ITCFranklinGothic LT Demi" charset="0"/>
                <a:ea typeface="ＭＳ Ｐゴシック" pitchFamily="-28" charset="-128"/>
                <a:cs typeface="ＭＳ Ｐゴシック" pitchFamily="-28" charset="-128"/>
              </a:defRPr>
            </a:lvl7pPr>
            <a:lvl8pPr marL="576072" algn="l" defTabSz="914114" rtl="0" eaLnBrk="1" fontAlgn="base" hangingPunct="1">
              <a:spcBef>
                <a:spcPct val="0"/>
              </a:spcBef>
              <a:spcAft>
                <a:spcPct val="0"/>
              </a:spcAft>
              <a:defRPr sz="3700">
                <a:solidFill>
                  <a:schemeClr val="tx2"/>
                </a:solidFill>
                <a:latin typeface="ITCFranklinGothic LT Demi" charset="0"/>
                <a:ea typeface="ＭＳ Ｐゴシック" pitchFamily="-28" charset="-128"/>
                <a:cs typeface="ＭＳ Ｐゴシック" pitchFamily="-28" charset="-128"/>
              </a:defRPr>
            </a:lvl8pPr>
            <a:lvl9pPr marL="768096" algn="l" defTabSz="914114" rtl="0" eaLnBrk="1" fontAlgn="base" hangingPunct="1">
              <a:spcBef>
                <a:spcPct val="0"/>
              </a:spcBef>
              <a:spcAft>
                <a:spcPct val="0"/>
              </a:spcAft>
              <a:defRPr sz="3700">
                <a:solidFill>
                  <a:schemeClr val="tx2"/>
                </a:solidFill>
                <a:latin typeface="ITCFranklinGothic LT Demi" charset="0"/>
                <a:ea typeface="ＭＳ Ｐゴシック" pitchFamily="-28" charset="-128"/>
                <a:cs typeface="ＭＳ Ｐゴシック" pitchFamily="-28" charset="-128"/>
              </a:defRPr>
            </a:lvl9pPr>
          </a:lstStyle>
          <a:p>
            <a:r>
              <a:rPr lang="ga-IE" dirty="0">
                <a:latin typeface="Apercu Pro"/>
              </a:rPr>
              <a:t>Click to edit Master title style</a:t>
            </a:r>
            <a:endParaRPr lang="en-US" dirty="0">
              <a:latin typeface="Apercu Pro"/>
            </a:endParaRPr>
          </a:p>
        </p:txBody>
      </p:sp>
      <p:sp>
        <p:nvSpPr>
          <p:cNvPr id="6" name="Rectangle 3"/>
          <p:cNvSpPr>
            <a:spLocks noGrp="1" noChangeArrowheads="1"/>
          </p:cNvSpPr>
          <p:nvPr>
            <p:ph idx="10" hasCustomPrompt="1"/>
          </p:nvPr>
        </p:nvSpPr>
        <p:spPr bwMode="auto">
          <a:xfrm>
            <a:off x="5004048" y="1556792"/>
            <a:ext cx="3871168" cy="50408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45711" rIns="91423" bIns="45711" numCol="1" anchor="t" anchorCtr="0" compatLnSpc="1">
            <a:prstTxWarp prst="textNoShape">
              <a:avLst/>
            </a:prstTxWarp>
          </a:bodyPr>
          <a:lstStyle>
            <a:lvl1pPr>
              <a:lnSpc>
                <a:spcPct val="100000"/>
              </a:lnSpc>
              <a:spcBef>
                <a:spcPts val="480"/>
              </a:spcBef>
              <a:spcAft>
                <a:spcPts val="0"/>
              </a:spcAft>
              <a:defRPr sz="2000" b="0" i="0">
                <a:solidFill>
                  <a:srgbClr val="000000"/>
                </a:solidFill>
                <a:latin typeface="Apercu Pro"/>
              </a:defRPr>
            </a:lvl1pPr>
            <a:lvl3pPr marL="360000" indent="-302400">
              <a:lnSpc>
                <a:spcPct val="100000"/>
              </a:lnSpc>
              <a:spcBef>
                <a:spcPts val="432"/>
              </a:spcBef>
              <a:buClr>
                <a:srgbClr val="8C8C8C"/>
              </a:buClr>
              <a:buFont typeface="Arial"/>
              <a:buChar char="•"/>
              <a:defRPr sz="1800" b="0" i="0" baseline="0">
                <a:solidFill>
                  <a:srgbClr val="53606D"/>
                </a:solidFill>
                <a:latin typeface="Apercu Pro"/>
              </a:defRPr>
            </a:lvl3pPr>
          </a:lstStyle>
          <a:p>
            <a:pPr lvl="0"/>
            <a:r>
              <a:rPr lang="en-US" dirty="0"/>
              <a:t>Click to edit Master text styles</a:t>
            </a:r>
          </a:p>
          <a:p>
            <a:pPr lvl="2"/>
            <a:r>
              <a:rPr lang="en-US" dirty="0"/>
              <a:t>Second level</a:t>
            </a:r>
          </a:p>
        </p:txBody>
      </p:sp>
      <p:pic>
        <p:nvPicPr>
          <p:cNvPr id="7" name="Picture 6"/>
          <p:cNvPicPr>
            <a:picLocks noChangeAspect="1"/>
          </p:cNvPicPr>
          <p:nvPr userDrawn="1"/>
        </p:nvPicPr>
        <p:blipFill>
          <a:blip r:embed="rId2"/>
          <a:stretch>
            <a:fillRect/>
          </a:stretch>
        </p:blipFill>
        <p:spPr>
          <a:xfrm>
            <a:off x="0" y="1368152"/>
            <a:ext cx="4581128" cy="4581128"/>
          </a:xfrm>
          <a:prstGeom prst="rect">
            <a:avLst/>
          </a:prstGeom>
        </p:spPr>
      </p:pic>
    </p:spTree>
    <p:extLst>
      <p:ext uri="{BB962C8B-B14F-4D97-AF65-F5344CB8AC3E}">
        <p14:creationId xmlns:p14="http://schemas.microsoft.com/office/powerpoint/2010/main" val="15062407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Black picture and text sidebar 50/50 pic RHS">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4" name="Picture Placeholder 2"/>
          <p:cNvSpPr>
            <a:spLocks noGrp="1"/>
          </p:cNvSpPr>
          <p:nvPr>
            <p:ph type="pic" idx="1"/>
          </p:nvPr>
        </p:nvSpPr>
        <p:spPr>
          <a:xfrm>
            <a:off x="4572000" y="476672"/>
            <a:ext cx="4572000" cy="6408712"/>
          </a:xfrm>
        </p:spPr>
        <p:txBody>
          <a:bodyPr/>
          <a:lstStyle>
            <a:lvl1pPr marL="0" indent="0">
              <a:buNone/>
              <a:defRPr sz="1300"/>
            </a:lvl1pPr>
            <a:lvl2pPr marL="192024" indent="0">
              <a:buNone/>
              <a:defRPr sz="1200"/>
            </a:lvl2pPr>
            <a:lvl3pPr marL="384048" indent="0">
              <a:buNone/>
              <a:defRPr sz="1000"/>
            </a:lvl3pPr>
            <a:lvl4pPr marL="576072" indent="0">
              <a:buNone/>
              <a:defRPr sz="800"/>
            </a:lvl4pPr>
            <a:lvl5pPr marL="768096" indent="0">
              <a:buNone/>
              <a:defRPr sz="800"/>
            </a:lvl5pPr>
            <a:lvl6pPr marL="960120" indent="0">
              <a:buNone/>
              <a:defRPr sz="800"/>
            </a:lvl6pPr>
            <a:lvl7pPr marL="1152144" indent="0">
              <a:buNone/>
              <a:defRPr sz="800"/>
            </a:lvl7pPr>
            <a:lvl8pPr marL="1344168" indent="0">
              <a:buNone/>
              <a:defRPr sz="800"/>
            </a:lvl8pPr>
            <a:lvl9pPr marL="1536192" indent="0">
              <a:buNone/>
              <a:defRPr sz="800"/>
            </a:lvl9pPr>
          </a:lstStyle>
          <a:p>
            <a:pPr lvl="0"/>
            <a:r>
              <a:rPr lang="en-US" noProof="0"/>
              <a:t>Click icon to add picture</a:t>
            </a:r>
            <a:endParaRPr lang="en-US" noProof="0" dirty="0"/>
          </a:p>
        </p:txBody>
      </p:sp>
      <p:sp>
        <p:nvSpPr>
          <p:cNvPr id="5" name="Title 1"/>
          <p:cNvSpPr txBox="1">
            <a:spLocks/>
          </p:cNvSpPr>
          <p:nvPr userDrawn="1"/>
        </p:nvSpPr>
        <p:spPr bwMode="auto">
          <a:xfrm>
            <a:off x="4572000" y="6525344"/>
            <a:ext cx="4572000" cy="332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216000" bIns="100800" numCol="1" anchor="b" anchorCtr="0" compatLnSpc="1">
            <a:prstTxWarp prst="textNoShape">
              <a:avLst/>
            </a:prstTxWarp>
          </a:bodyPr>
          <a:lstStyle>
            <a:lvl1pPr algn="r" defTabSz="912813" rtl="0" eaLnBrk="0" fontAlgn="base" hangingPunct="0">
              <a:lnSpc>
                <a:spcPct val="70000"/>
              </a:lnSpc>
              <a:spcBef>
                <a:spcPct val="0"/>
              </a:spcBef>
              <a:spcAft>
                <a:spcPct val="0"/>
              </a:spcAft>
              <a:defRPr sz="1400" b="0" baseline="0">
                <a:solidFill>
                  <a:schemeClr val="tx1"/>
                </a:solidFill>
                <a:latin typeface="+mn-lt"/>
                <a:ea typeface="MS PGothic" pitchFamily="34" charset="-128"/>
                <a:cs typeface="Geneva" charset="0"/>
              </a:defRPr>
            </a:lvl1pPr>
            <a:lvl2pPr algn="l" defTabSz="912813" rtl="0" eaLnBrk="0" fontAlgn="base" hangingPunct="0">
              <a:lnSpc>
                <a:spcPct val="70000"/>
              </a:lnSpc>
              <a:spcBef>
                <a:spcPct val="0"/>
              </a:spcBef>
              <a:spcAft>
                <a:spcPct val="0"/>
              </a:spcAft>
              <a:defRPr sz="4000" b="1">
                <a:solidFill>
                  <a:schemeClr val="accent1"/>
                </a:solidFill>
                <a:latin typeface="Calibri" charset="0"/>
                <a:ea typeface="MS PGothic" pitchFamily="34" charset="-128"/>
                <a:cs typeface="Geneva" charset="0"/>
              </a:defRPr>
            </a:lvl2pPr>
            <a:lvl3pPr algn="l" defTabSz="912813" rtl="0" eaLnBrk="0" fontAlgn="base" hangingPunct="0">
              <a:lnSpc>
                <a:spcPct val="70000"/>
              </a:lnSpc>
              <a:spcBef>
                <a:spcPct val="0"/>
              </a:spcBef>
              <a:spcAft>
                <a:spcPct val="0"/>
              </a:spcAft>
              <a:defRPr sz="4000" b="1">
                <a:solidFill>
                  <a:schemeClr val="accent1"/>
                </a:solidFill>
                <a:latin typeface="Calibri" charset="0"/>
                <a:ea typeface="MS PGothic" pitchFamily="34" charset="-128"/>
                <a:cs typeface="Geneva" charset="0"/>
              </a:defRPr>
            </a:lvl3pPr>
            <a:lvl4pPr algn="l" defTabSz="912813" rtl="0" eaLnBrk="0" fontAlgn="base" hangingPunct="0">
              <a:lnSpc>
                <a:spcPct val="70000"/>
              </a:lnSpc>
              <a:spcBef>
                <a:spcPct val="0"/>
              </a:spcBef>
              <a:spcAft>
                <a:spcPct val="0"/>
              </a:spcAft>
              <a:defRPr sz="4000" b="1">
                <a:solidFill>
                  <a:schemeClr val="accent1"/>
                </a:solidFill>
                <a:latin typeface="Calibri" charset="0"/>
                <a:ea typeface="MS PGothic" pitchFamily="34" charset="-128"/>
                <a:cs typeface="Geneva" charset="0"/>
              </a:defRPr>
            </a:lvl4pPr>
            <a:lvl5pPr algn="l" defTabSz="912813" rtl="0" eaLnBrk="0" fontAlgn="base" hangingPunct="0">
              <a:lnSpc>
                <a:spcPct val="70000"/>
              </a:lnSpc>
              <a:spcBef>
                <a:spcPct val="0"/>
              </a:spcBef>
              <a:spcAft>
                <a:spcPct val="0"/>
              </a:spcAft>
              <a:defRPr sz="4000" b="1">
                <a:solidFill>
                  <a:schemeClr val="accent1"/>
                </a:solidFill>
                <a:latin typeface="Calibri" charset="0"/>
                <a:ea typeface="MS PGothic" pitchFamily="34" charset="-128"/>
                <a:cs typeface="Geneva" charset="0"/>
              </a:defRPr>
            </a:lvl5pPr>
            <a:lvl6pPr marL="192024" algn="l" defTabSz="914114" rtl="0" eaLnBrk="1" fontAlgn="base" hangingPunct="1">
              <a:spcBef>
                <a:spcPct val="0"/>
              </a:spcBef>
              <a:spcAft>
                <a:spcPct val="0"/>
              </a:spcAft>
              <a:defRPr sz="3700">
                <a:solidFill>
                  <a:schemeClr val="tx2"/>
                </a:solidFill>
                <a:latin typeface="ITCFranklinGothic LT Demi" charset="0"/>
                <a:ea typeface="ＭＳ Ｐゴシック" pitchFamily="-28" charset="-128"/>
                <a:cs typeface="ＭＳ Ｐゴシック" pitchFamily="-28" charset="-128"/>
              </a:defRPr>
            </a:lvl6pPr>
            <a:lvl7pPr marL="384048" algn="l" defTabSz="914114" rtl="0" eaLnBrk="1" fontAlgn="base" hangingPunct="1">
              <a:spcBef>
                <a:spcPct val="0"/>
              </a:spcBef>
              <a:spcAft>
                <a:spcPct val="0"/>
              </a:spcAft>
              <a:defRPr sz="3700">
                <a:solidFill>
                  <a:schemeClr val="tx2"/>
                </a:solidFill>
                <a:latin typeface="ITCFranklinGothic LT Demi" charset="0"/>
                <a:ea typeface="ＭＳ Ｐゴシック" pitchFamily="-28" charset="-128"/>
                <a:cs typeface="ＭＳ Ｐゴシック" pitchFamily="-28" charset="-128"/>
              </a:defRPr>
            </a:lvl7pPr>
            <a:lvl8pPr marL="576072" algn="l" defTabSz="914114" rtl="0" eaLnBrk="1" fontAlgn="base" hangingPunct="1">
              <a:spcBef>
                <a:spcPct val="0"/>
              </a:spcBef>
              <a:spcAft>
                <a:spcPct val="0"/>
              </a:spcAft>
              <a:defRPr sz="3700">
                <a:solidFill>
                  <a:schemeClr val="tx2"/>
                </a:solidFill>
                <a:latin typeface="ITCFranklinGothic LT Demi" charset="0"/>
                <a:ea typeface="ＭＳ Ｐゴシック" pitchFamily="-28" charset="-128"/>
                <a:cs typeface="ＭＳ Ｐゴシック" pitchFamily="-28" charset="-128"/>
              </a:defRPr>
            </a:lvl8pPr>
            <a:lvl9pPr marL="768096" algn="l" defTabSz="914114" rtl="0" eaLnBrk="1" fontAlgn="base" hangingPunct="1">
              <a:spcBef>
                <a:spcPct val="0"/>
              </a:spcBef>
              <a:spcAft>
                <a:spcPct val="0"/>
              </a:spcAft>
              <a:defRPr sz="3700">
                <a:solidFill>
                  <a:schemeClr val="tx2"/>
                </a:solidFill>
                <a:latin typeface="ITCFranklinGothic LT Demi" charset="0"/>
                <a:ea typeface="ＭＳ Ｐゴシック" pitchFamily="-28" charset="-128"/>
                <a:cs typeface="ＭＳ Ｐゴシック" pitchFamily="-28" charset="-128"/>
              </a:defRPr>
            </a:lvl9pPr>
          </a:lstStyle>
          <a:p>
            <a:r>
              <a:rPr lang="ga-IE" dirty="0">
                <a:latin typeface="Apercu Pro"/>
              </a:rPr>
              <a:t>Click to edit Master title style</a:t>
            </a:r>
            <a:endParaRPr lang="en-US" dirty="0">
              <a:latin typeface="Apercu Pro"/>
            </a:endParaRPr>
          </a:p>
        </p:txBody>
      </p:sp>
      <p:sp>
        <p:nvSpPr>
          <p:cNvPr id="7" name="Rectangle 3"/>
          <p:cNvSpPr>
            <a:spLocks noGrp="1" noChangeArrowheads="1"/>
          </p:cNvSpPr>
          <p:nvPr>
            <p:ph idx="10" hasCustomPrompt="1"/>
          </p:nvPr>
        </p:nvSpPr>
        <p:spPr bwMode="auto">
          <a:xfrm>
            <a:off x="467544" y="764704"/>
            <a:ext cx="4032448" cy="58329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45711" rIns="91423" bIns="45711" numCol="1" anchor="t" anchorCtr="0" compatLnSpc="1">
            <a:prstTxWarp prst="textNoShape">
              <a:avLst/>
            </a:prstTxWarp>
          </a:bodyPr>
          <a:lstStyle>
            <a:lvl1pPr>
              <a:lnSpc>
                <a:spcPct val="100000"/>
              </a:lnSpc>
              <a:spcBef>
                <a:spcPts val="450"/>
              </a:spcBef>
              <a:spcAft>
                <a:spcPts val="0"/>
              </a:spcAft>
              <a:defRPr sz="2000"/>
            </a:lvl1pPr>
            <a:lvl3pPr marL="360000">
              <a:lnSpc>
                <a:spcPct val="100000"/>
              </a:lnSpc>
              <a:spcAft>
                <a:spcPts val="350"/>
              </a:spcAft>
              <a:defRPr sz="1800" b="0" i="0" baseline="0">
                <a:solidFill>
                  <a:srgbClr val="8C8C8C"/>
                </a:solidFill>
                <a:latin typeface="Apercu Pro"/>
              </a:defRPr>
            </a:lvl3pPr>
          </a:lstStyle>
          <a:p>
            <a:pPr lvl="0"/>
            <a:r>
              <a:rPr lang="en-US" dirty="0"/>
              <a:t>Click to edit Master text styles</a:t>
            </a:r>
          </a:p>
          <a:p>
            <a:pPr lvl="2"/>
            <a:r>
              <a:rPr lang="en-US" dirty="0"/>
              <a:t>Second level</a:t>
            </a:r>
          </a:p>
        </p:txBody>
      </p:sp>
    </p:spTree>
    <p:extLst>
      <p:ext uri="{BB962C8B-B14F-4D97-AF65-F5344CB8AC3E}">
        <p14:creationId xmlns:p14="http://schemas.microsoft.com/office/powerpoint/2010/main" val="25353831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Black picture and text sidebar 50/50 pic LHS">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4" name="Picture Placeholder 2"/>
          <p:cNvSpPr>
            <a:spLocks noGrp="1"/>
          </p:cNvSpPr>
          <p:nvPr>
            <p:ph type="pic" idx="1"/>
          </p:nvPr>
        </p:nvSpPr>
        <p:spPr>
          <a:xfrm>
            <a:off x="0" y="476672"/>
            <a:ext cx="4572000" cy="6408712"/>
          </a:xfrm>
        </p:spPr>
        <p:txBody>
          <a:bodyPr/>
          <a:lstStyle>
            <a:lvl1pPr marL="0" indent="0">
              <a:buNone/>
              <a:defRPr sz="1300"/>
            </a:lvl1pPr>
            <a:lvl2pPr marL="192024" indent="0">
              <a:buNone/>
              <a:defRPr sz="1200"/>
            </a:lvl2pPr>
            <a:lvl3pPr marL="384048" indent="0">
              <a:buNone/>
              <a:defRPr sz="1000"/>
            </a:lvl3pPr>
            <a:lvl4pPr marL="576072" indent="0">
              <a:buNone/>
              <a:defRPr sz="800"/>
            </a:lvl4pPr>
            <a:lvl5pPr marL="768096" indent="0">
              <a:buNone/>
              <a:defRPr sz="800"/>
            </a:lvl5pPr>
            <a:lvl6pPr marL="960120" indent="0">
              <a:buNone/>
              <a:defRPr sz="800"/>
            </a:lvl6pPr>
            <a:lvl7pPr marL="1152144" indent="0">
              <a:buNone/>
              <a:defRPr sz="800"/>
            </a:lvl7pPr>
            <a:lvl8pPr marL="1344168" indent="0">
              <a:buNone/>
              <a:defRPr sz="800"/>
            </a:lvl8pPr>
            <a:lvl9pPr marL="1536192" indent="0">
              <a:buNone/>
              <a:defRPr sz="800"/>
            </a:lvl9pPr>
          </a:lstStyle>
          <a:p>
            <a:pPr lvl="0"/>
            <a:r>
              <a:rPr lang="en-US" noProof="0"/>
              <a:t>Click icon to add picture</a:t>
            </a:r>
            <a:endParaRPr lang="en-US" noProof="0" dirty="0"/>
          </a:p>
        </p:txBody>
      </p:sp>
      <p:sp>
        <p:nvSpPr>
          <p:cNvPr id="5" name="Title 1"/>
          <p:cNvSpPr txBox="1">
            <a:spLocks/>
          </p:cNvSpPr>
          <p:nvPr userDrawn="1"/>
        </p:nvSpPr>
        <p:spPr bwMode="auto">
          <a:xfrm>
            <a:off x="0" y="6525344"/>
            <a:ext cx="4572000" cy="332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216000" bIns="100800" numCol="1" anchor="b" anchorCtr="0" compatLnSpc="1">
            <a:prstTxWarp prst="textNoShape">
              <a:avLst/>
            </a:prstTxWarp>
          </a:bodyPr>
          <a:lstStyle>
            <a:lvl1pPr algn="r" defTabSz="912813" rtl="0" eaLnBrk="0" fontAlgn="base" hangingPunct="0">
              <a:lnSpc>
                <a:spcPct val="70000"/>
              </a:lnSpc>
              <a:spcBef>
                <a:spcPct val="0"/>
              </a:spcBef>
              <a:spcAft>
                <a:spcPct val="0"/>
              </a:spcAft>
              <a:defRPr sz="1400" b="0" baseline="0">
                <a:solidFill>
                  <a:schemeClr val="tx1"/>
                </a:solidFill>
                <a:latin typeface="+mn-lt"/>
                <a:ea typeface="MS PGothic" pitchFamily="34" charset="-128"/>
                <a:cs typeface="Geneva" charset="0"/>
              </a:defRPr>
            </a:lvl1pPr>
            <a:lvl2pPr algn="l" defTabSz="912813" rtl="0" eaLnBrk="0" fontAlgn="base" hangingPunct="0">
              <a:lnSpc>
                <a:spcPct val="70000"/>
              </a:lnSpc>
              <a:spcBef>
                <a:spcPct val="0"/>
              </a:spcBef>
              <a:spcAft>
                <a:spcPct val="0"/>
              </a:spcAft>
              <a:defRPr sz="4000" b="1">
                <a:solidFill>
                  <a:schemeClr val="accent1"/>
                </a:solidFill>
                <a:latin typeface="Calibri" charset="0"/>
                <a:ea typeface="MS PGothic" pitchFamily="34" charset="-128"/>
                <a:cs typeface="Geneva" charset="0"/>
              </a:defRPr>
            </a:lvl2pPr>
            <a:lvl3pPr algn="l" defTabSz="912813" rtl="0" eaLnBrk="0" fontAlgn="base" hangingPunct="0">
              <a:lnSpc>
                <a:spcPct val="70000"/>
              </a:lnSpc>
              <a:spcBef>
                <a:spcPct val="0"/>
              </a:spcBef>
              <a:spcAft>
                <a:spcPct val="0"/>
              </a:spcAft>
              <a:defRPr sz="4000" b="1">
                <a:solidFill>
                  <a:schemeClr val="accent1"/>
                </a:solidFill>
                <a:latin typeface="Calibri" charset="0"/>
                <a:ea typeface="MS PGothic" pitchFamily="34" charset="-128"/>
                <a:cs typeface="Geneva" charset="0"/>
              </a:defRPr>
            </a:lvl3pPr>
            <a:lvl4pPr algn="l" defTabSz="912813" rtl="0" eaLnBrk="0" fontAlgn="base" hangingPunct="0">
              <a:lnSpc>
                <a:spcPct val="70000"/>
              </a:lnSpc>
              <a:spcBef>
                <a:spcPct val="0"/>
              </a:spcBef>
              <a:spcAft>
                <a:spcPct val="0"/>
              </a:spcAft>
              <a:defRPr sz="4000" b="1">
                <a:solidFill>
                  <a:schemeClr val="accent1"/>
                </a:solidFill>
                <a:latin typeface="Calibri" charset="0"/>
                <a:ea typeface="MS PGothic" pitchFamily="34" charset="-128"/>
                <a:cs typeface="Geneva" charset="0"/>
              </a:defRPr>
            </a:lvl4pPr>
            <a:lvl5pPr algn="l" defTabSz="912813" rtl="0" eaLnBrk="0" fontAlgn="base" hangingPunct="0">
              <a:lnSpc>
                <a:spcPct val="70000"/>
              </a:lnSpc>
              <a:spcBef>
                <a:spcPct val="0"/>
              </a:spcBef>
              <a:spcAft>
                <a:spcPct val="0"/>
              </a:spcAft>
              <a:defRPr sz="4000" b="1">
                <a:solidFill>
                  <a:schemeClr val="accent1"/>
                </a:solidFill>
                <a:latin typeface="Calibri" charset="0"/>
                <a:ea typeface="MS PGothic" pitchFamily="34" charset="-128"/>
                <a:cs typeface="Geneva" charset="0"/>
              </a:defRPr>
            </a:lvl5pPr>
            <a:lvl6pPr marL="192024" algn="l" defTabSz="914114" rtl="0" eaLnBrk="1" fontAlgn="base" hangingPunct="1">
              <a:spcBef>
                <a:spcPct val="0"/>
              </a:spcBef>
              <a:spcAft>
                <a:spcPct val="0"/>
              </a:spcAft>
              <a:defRPr sz="3700">
                <a:solidFill>
                  <a:schemeClr val="tx2"/>
                </a:solidFill>
                <a:latin typeface="ITCFranklinGothic LT Demi" charset="0"/>
                <a:ea typeface="ＭＳ Ｐゴシック" pitchFamily="-28" charset="-128"/>
                <a:cs typeface="ＭＳ Ｐゴシック" pitchFamily="-28" charset="-128"/>
              </a:defRPr>
            </a:lvl6pPr>
            <a:lvl7pPr marL="384048" algn="l" defTabSz="914114" rtl="0" eaLnBrk="1" fontAlgn="base" hangingPunct="1">
              <a:spcBef>
                <a:spcPct val="0"/>
              </a:spcBef>
              <a:spcAft>
                <a:spcPct val="0"/>
              </a:spcAft>
              <a:defRPr sz="3700">
                <a:solidFill>
                  <a:schemeClr val="tx2"/>
                </a:solidFill>
                <a:latin typeface="ITCFranklinGothic LT Demi" charset="0"/>
                <a:ea typeface="ＭＳ Ｐゴシック" pitchFamily="-28" charset="-128"/>
                <a:cs typeface="ＭＳ Ｐゴシック" pitchFamily="-28" charset="-128"/>
              </a:defRPr>
            </a:lvl7pPr>
            <a:lvl8pPr marL="576072" algn="l" defTabSz="914114" rtl="0" eaLnBrk="1" fontAlgn="base" hangingPunct="1">
              <a:spcBef>
                <a:spcPct val="0"/>
              </a:spcBef>
              <a:spcAft>
                <a:spcPct val="0"/>
              </a:spcAft>
              <a:defRPr sz="3700">
                <a:solidFill>
                  <a:schemeClr val="tx2"/>
                </a:solidFill>
                <a:latin typeface="ITCFranklinGothic LT Demi" charset="0"/>
                <a:ea typeface="ＭＳ Ｐゴシック" pitchFamily="-28" charset="-128"/>
                <a:cs typeface="ＭＳ Ｐゴシック" pitchFamily="-28" charset="-128"/>
              </a:defRPr>
            </a:lvl8pPr>
            <a:lvl9pPr marL="768096" algn="l" defTabSz="914114" rtl="0" eaLnBrk="1" fontAlgn="base" hangingPunct="1">
              <a:spcBef>
                <a:spcPct val="0"/>
              </a:spcBef>
              <a:spcAft>
                <a:spcPct val="0"/>
              </a:spcAft>
              <a:defRPr sz="3700">
                <a:solidFill>
                  <a:schemeClr val="tx2"/>
                </a:solidFill>
                <a:latin typeface="ITCFranklinGothic LT Demi" charset="0"/>
                <a:ea typeface="ＭＳ Ｐゴシック" pitchFamily="-28" charset="-128"/>
                <a:cs typeface="ＭＳ Ｐゴシック" pitchFamily="-28" charset="-128"/>
              </a:defRPr>
            </a:lvl9pPr>
          </a:lstStyle>
          <a:p>
            <a:r>
              <a:rPr lang="ga-IE" dirty="0">
                <a:latin typeface="Apercu Pro"/>
              </a:rPr>
              <a:t>Click to edit Master title style</a:t>
            </a:r>
            <a:endParaRPr lang="en-US" dirty="0">
              <a:latin typeface="Apercu Pro"/>
            </a:endParaRPr>
          </a:p>
        </p:txBody>
      </p:sp>
      <p:sp>
        <p:nvSpPr>
          <p:cNvPr id="7" name="Rectangle 3"/>
          <p:cNvSpPr>
            <a:spLocks noGrp="1" noChangeArrowheads="1"/>
          </p:cNvSpPr>
          <p:nvPr>
            <p:ph idx="10" hasCustomPrompt="1"/>
          </p:nvPr>
        </p:nvSpPr>
        <p:spPr bwMode="auto">
          <a:xfrm>
            <a:off x="5004048" y="764704"/>
            <a:ext cx="3960440" cy="58329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45711" rIns="91423" bIns="45711" numCol="1" anchor="t" anchorCtr="0" compatLnSpc="1">
            <a:prstTxWarp prst="textNoShape">
              <a:avLst/>
            </a:prstTxWarp>
          </a:bodyPr>
          <a:lstStyle>
            <a:lvl1pPr>
              <a:lnSpc>
                <a:spcPct val="100000"/>
              </a:lnSpc>
              <a:spcBef>
                <a:spcPts val="450"/>
              </a:spcBef>
              <a:spcAft>
                <a:spcPts val="0"/>
              </a:spcAft>
              <a:defRPr sz="2000"/>
            </a:lvl1pPr>
            <a:lvl3pPr marL="360000">
              <a:lnSpc>
                <a:spcPct val="100000"/>
              </a:lnSpc>
              <a:spcAft>
                <a:spcPts val="350"/>
              </a:spcAft>
              <a:defRPr sz="1800" b="0" i="0" baseline="0">
                <a:solidFill>
                  <a:srgbClr val="8C8C8C"/>
                </a:solidFill>
                <a:latin typeface="Apercu Pro"/>
              </a:defRPr>
            </a:lvl3pPr>
          </a:lstStyle>
          <a:p>
            <a:pPr lvl="0"/>
            <a:r>
              <a:rPr lang="en-US" dirty="0"/>
              <a:t>Click to edit Master text styles</a:t>
            </a:r>
          </a:p>
          <a:p>
            <a:pPr lvl="2"/>
            <a:r>
              <a:rPr lang="en-US" dirty="0"/>
              <a:t>Second level</a:t>
            </a:r>
          </a:p>
        </p:txBody>
      </p:sp>
    </p:spTree>
    <p:extLst>
      <p:ext uri="{BB962C8B-B14F-4D97-AF65-F5344CB8AC3E}">
        <p14:creationId xmlns:p14="http://schemas.microsoft.com/office/powerpoint/2010/main" val="408559882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_Black picture and text sidebar 50/50 pic LHS">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4" name="Picture Placeholder 2"/>
          <p:cNvSpPr>
            <a:spLocks noGrp="1"/>
          </p:cNvSpPr>
          <p:nvPr>
            <p:ph type="pic" idx="1"/>
          </p:nvPr>
        </p:nvSpPr>
        <p:spPr>
          <a:xfrm>
            <a:off x="0" y="476672"/>
            <a:ext cx="4572000" cy="6408712"/>
          </a:xfrm>
        </p:spPr>
        <p:txBody>
          <a:bodyPr/>
          <a:lstStyle>
            <a:lvl1pPr marL="0" indent="0">
              <a:buNone/>
              <a:defRPr sz="1300"/>
            </a:lvl1pPr>
            <a:lvl2pPr marL="192024" indent="0">
              <a:buNone/>
              <a:defRPr sz="1200"/>
            </a:lvl2pPr>
            <a:lvl3pPr marL="384048" indent="0">
              <a:buNone/>
              <a:defRPr sz="1000"/>
            </a:lvl3pPr>
            <a:lvl4pPr marL="576072" indent="0">
              <a:buNone/>
              <a:defRPr sz="800"/>
            </a:lvl4pPr>
            <a:lvl5pPr marL="768096" indent="0">
              <a:buNone/>
              <a:defRPr sz="800"/>
            </a:lvl5pPr>
            <a:lvl6pPr marL="960120" indent="0">
              <a:buNone/>
              <a:defRPr sz="800"/>
            </a:lvl6pPr>
            <a:lvl7pPr marL="1152144" indent="0">
              <a:buNone/>
              <a:defRPr sz="800"/>
            </a:lvl7pPr>
            <a:lvl8pPr marL="1344168" indent="0">
              <a:buNone/>
              <a:defRPr sz="800"/>
            </a:lvl8pPr>
            <a:lvl9pPr marL="1536192" indent="0">
              <a:buNone/>
              <a:defRPr sz="800"/>
            </a:lvl9pPr>
          </a:lstStyle>
          <a:p>
            <a:pPr lvl="0"/>
            <a:r>
              <a:rPr lang="en-US" noProof="0"/>
              <a:t>Click icon to add picture</a:t>
            </a:r>
            <a:endParaRPr lang="en-US" noProof="0" dirty="0"/>
          </a:p>
        </p:txBody>
      </p:sp>
      <p:sp>
        <p:nvSpPr>
          <p:cNvPr id="5" name="Title 1"/>
          <p:cNvSpPr txBox="1">
            <a:spLocks/>
          </p:cNvSpPr>
          <p:nvPr userDrawn="1"/>
        </p:nvSpPr>
        <p:spPr bwMode="auto">
          <a:xfrm>
            <a:off x="0" y="6525344"/>
            <a:ext cx="4572000" cy="332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216000" bIns="100800" numCol="1" anchor="b" anchorCtr="0" compatLnSpc="1">
            <a:prstTxWarp prst="textNoShape">
              <a:avLst/>
            </a:prstTxWarp>
          </a:bodyPr>
          <a:lstStyle>
            <a:lvl1pPr algn="r" defTabSz="912813" rtl="0" eaLnBrk="0" fontAlgn="base" hangingPunct="0">
              <a:lnSpc>
                <a:spcPct val="70000"/>
              </a:lnSpc>
              <a:spcBef>
                <a:spcPct val="0"/>
              </a:spcBef>
              <a:spcAft>
                <a:spcPct val="0"/>
              </a:spcAft>
              <a:defRPr sz="1400" b="0" baseline="0">
                <a:solidFill>
                  <a:schemeClr val="tx1"/>
                </a:solidFill>
                <a:latin typeface="+mn-lt"/>
                <a:ea typeface="MS PGothic" pitchFamily="34" charset="-128"/>
                <a:cs typeface="Geneva" charset="0"/>
              </a:defRPr>
            </a:lvl1pPr>
            <a:lvl2pPr algn="l" defTabSz="912813" rtl="0" eaLnBrk="0" fontAlgn="base" hangingPunct="0">
              <a:lnSpc>
                <a:spcPct val="70000"/>
              </a:lnSpc>
              <a:spcBef>
                <a:spcPct val="0"/>
              </a:spcBef>
              <a:spcAft>
                <a:spcPct val="0"/>
              </a:spcAft>
              <a:defRPr sz="4000" b="1">
                <a:solidFill>
                  <a:schemeClr val="accent1"/>
                </a:solidFill>
                <a:latin typeface="Calibri" charset="0"/>
                <a:ea typeface="MS PGothic" pitchFamily="34" charset="-128"/>
                <a:cs typeface="Geneva" charset="0"/>
              </a:defRPr>
            </a:lvl2pPr>
            <a:lvl3pPr algn="l" defTabSz="912813" rtl="0" eaLnBrk="0" fontAlgn="base" hangingPunct="0">
              <a:lnSpc>
                <a:spcPct val="70000"/>
              </a:lnSpc>
              <a:spcBef>
                <a:spcPct val="0"/>
              </a:spcBef>
              <a:spcAft>
                <a:spcPct val="0"/>
              </a:spcAft>
              <a:defRPr sz="4000" b="1">
                <a:solidFill>
                  <a:schemeClr val="accent1"/>
                </a:solidFill>
                <a:latin typeface="Calibri" charset="0"/>
                <a:ea typeface="MS PGothic" pitchFamily="34" charset="-128"/>
                <a:cs typeface="Geneva" charset="0"/>
              </a:defRPr>
            </a:lvl3pPr>
            <a:lvl4pPr algn="l" defTabSz="912813" rtl="0" eaLnBrk="0" fontAlgn="base" hangingPunct="0">
              <a:lnSpc>
                <a:spcPct val="70000"/>
              </a:lnSpc>
              <a:spcBef>
                <a:spcPct val="0"/>
              </a:spcBef>
              <a:spcAft>
                <a:spcPct val="0"/>
              </a:spcAft>
              <a:defRPr sz="4000" b="1">
                <a:solidFill>
                  <a:schemeClr val="accent1"/>
                </a:solidFill>
                <a:latin typeface="Calibri" charset="0"/>
                <a:ea typeface="MS PGothic" pitchFamily="34" charset="-128"/>
                <a:cs typeface="Geneva" charset="0"/>
              </a:defRPr>
            </a:lvl4pPr>
            <a:lvl5pPr algn="l" defTabSz="912813" rtl="0" eaLnBrk="0" fontAlgn="base" hangingPunct="0">
              <a:lnSpc>
                <a:spcPct val="70000"/>
              </a:lnSpc>
              <a:spcBef>
                <a:spcPct val="0"/>
              </a:spcBef>
              <a:spcAft>
                <a:spcPct val="0"/>
              </a:spcAft>
              <a:defRPr sz="4000" b="1">
                <a:solidFill>
                  <a:schemeClr val="accent1"/>
                </a:solidFill>
                <a:latin typeface="Calibri" charset="0"/>
                <a:ea typeface="MS PGothic" pitchFamily="34" charset="-128"/>
                <a:cs typeface="Geneva" charset="0"/>
              </a:defRPr>
            </a:lvl5pPr>
            <a:lvl6pPr marL="192024" algn="l" defTabSz="914114" rtl="0" eaLnBrk="1" fontAlgn="base" hangingPunct="1">
              <a:spcBef>
                <a:spcPct val="0"/>
              </a:spcBef>
              <a:spcAft>
                <a:spcPct val="0"/>
              </a:spcAft>
              <a:defRPr sz="3700">
                <a:solidFill>
                  <a:schemeClr val="tx2"/>
                </a:solidFill>
                <a:latin typeface="ITCFranklinGothic LT Demi" charset="0"/>
                <a:ea typeface="ＭＳ Ｐゴシック" pitchFamily="-28" charset="-128"/>
                <a:cs typeface="ＭＳ Ｐゴシック" pitchFamily="-28" charset="-128"/>
              </a:defRPr>
            </a:lvl6pPr>
            <a:lvl7pPr marL="384048" algn="l" defTabSz="914114" rtl="0" eaLnBrk="1" fontAlgn="base" hangingPunct="1">
              <a:spcBef>
                <a:spcPct val="0"/>
              </a:spcBef>
              <a:spcAft>
                <a:spcPct val="0"/>
              </a:spcAft>
              <a:defRPr sz="3700">
                <a:solidFill>
                  <a:schemeClr val="tx2"/>
                </a:solidFill>
                <a:latin typeface="ITCFranklinGothic LT Demi" charset="0"/>
                <a:ea typeface="ＭＳ Ｐゴシック" pitchFamily="-28" charset="-128"/>
                <a:cs typeface="ＭＳ Ｐゴシック" pitchFamily="-28" charset="-128"/>
              </a:defRPr>
            </a:lvl7pPr>
            <a:lvl8pPr marL="576072" algn="l" defTabSz="914114" rtl="0" eaLnBrk="1" fontAlgn="base" hangingPunct="1">
              <a:spcBef>
                <a:spcPct val="0"/>
              </a:spcBef>
              <a:spcAft>
                <a:spcPct val="0"/>
              </a:spcAft>
              <a:defRPr sz="3700">
                <a:solidFill>
                  <a:schemeClr val="tx2"/>
                </a:solidFill>
                <a:latin typeface="ITCFranklinGothic LT Demi" charset="0"/>
                <a:ea typeface="ＭＳ Ｐゴシック" pitchFamily="-28" charset="-128"/>
                <a:cs typeface="ＭＳ Ｐゴシック" pitchFamily="-28" charset="-128"/>
              </a:defRPr>
            </a:lvl8pPr>
            <a:lvl9pPr marL="768096" algn="l" defTabSz="914114" rtl="0" eaLnBrk="1" fontAlgn="base" hangingPunct="1">
              <a:spcBef>
                <a:spcPct val="0"/>
              </a:spcBef>
              <a:spcAft>
                <a:spcPct val="0"/>
              </a:spcAft>
              <a:defRPr sz="3700">
                <a:solidFill>
                  <a:schemeClr val="tx2"/>
                </a:solidFill>
                <a:latin typeface="ITCFranklinGothic LT Demi" charset="0"/>
                <a:ea typeface="ＭＳ Ｐゴシック" pitchFamily="-28" charset="-128"/>
                <a:cs typeface="ＭＳ Ｐゴシック" pitchFamily="-28" charset="-128"/>
              </a:defRPr>
            </a:lvl9pPr>
          </a:lstStyle>
          <a:p>
            <a:r>
              <a:rPr lang="ga-IE" dirty="0">
                <a:latin typeface="Apercu Pro"/>
              </a:rPr>
              <a:t>Click to edit Master title style</a:t>
            </a:r>
            <a:endParaRPr lang="en-US" dirty="0">
              <a:latin typeface="Apercu Pro"/>
            </a:endParaRPr>
          </a:p>
        </p:txBody>
      </p:sp>
      <p:sp>
        <p:nvSpPr>
          <p:cNvPr id="7" name="Rectangle 3"/>
          <p:cNvSpPr>
            <a:spLocks noGrp="1" noChangeArrowheads="1"/>
          </p:cNvSpPr>
          <p:nvPr>
            <p:ph idx="10" hasCustomPrompt="1"/>
          </p:nvPr>
        </p:nvSpPr>
        <p:spPr bwMode="auto">
          <a:xfrm>
            <a:off x="5004048" y="764704"/>
            <a:ext cx="3960440" cy="58329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45711" rIns="91423" bIns="45711" numCol="1" anchor="t" anchorCtr="0" compatLnSpc="1">
            <a:prstTxWarp prst="textNoShape">
              <a:avLst/>
            </a:prstTxWarp>
          </a:bodyPr>
          <a:lstStyle>
            <a:lvl1pPr>
              <a:lnSpc>
                <a:spcPct val="100000"/>
              </a:lnSpc>
              <a:spcBef>
                <a:spcPts val="450"/>
              </a:spcBef>
              <a:spcAft>
                <a:spcPts val="0"/>
              </a:spcAft>
              <a:defRPr sz="2000"/>
            </a:lvl1pPr>
            <a:lvl3pPr marL="360000">
              <a:lnSpc>
                <a:spcPct val="100000"/>
              </a:lnSpc>
              <a:spcAft>
                <a:spcPts val="350"/>
              </a:spcAft>
              <a:defRPr sz="1800" b="0" i="0" baseline="0">
                <a:solidFill>
                  <a:srgbClr val="8C8C8C"/>
                </a:solidFill>
                <a:latin typeface="Apercu Pro"/>
              </a:defRPr>
            </a:lvl3pPr>
          </a:lstStyle>
          <a:p>
            <a:pPr lvl="0"/>
            <a:r>
              <a:rPr lang="en-US" dirty="0"/>
              <a:t>Click to edit Master text styles</a:t>
            </a:r>
          </a:p>
          <a:p>
            <a:pPr lvl="2"/>
            <a:r>
              <a:rPr lang="en-US" dirty="0"/>
              <a:t>Second level</a:t>
            </a:r>
          </a:p>
        </p:txBody>
      </p:sp>
      <p:pic>
        <p:nvPicPr>
          <p:cNvPr id="2" name="Picture 1"/>
          <p:cNvPicPr>
            <a:picLocks noChangeAspect="1"/>
          </p:cNvPicPr>
          <p:nvPr userDrawn="1"/>
        </p:nvPicPr>
        <p:blipFill>
          <a:blip r:embed="rId3"/>
          <a:stretch>
            <a:fillRect/>
          </a:stretch>
        </p:blipFill>
        <p:spPr>
          <a:xfrm>
            <a:off x="0" y="476672"/>
            <a:ext cx="2736304" cy="2736304"/>
          </a:xfrm>
          <a:prstGeom prst="rect">
            <a:avLst/>
          </a:prstGeom>
        </p:spPr>
      </p:pic>
    </p:spTree>
    <p:extLst>
      <p:ext uri="{BB962C8B-B14F-4D97-AF65-F5344CB8AC3E}">
        <p14:creationId xmlns:p14="http://schemas.microsoft.com/office/powerpoint/2010/main" val="22817417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Black picture and text sidebar 75/25 pic LHS">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4" name="Picture Placeholder 2"/>
          <p:cNvSpPr>
            <a:spLocks noGrp="1"/>
          </p:cNvSpPr>
          <p:nvPr>
            <p:ph type="pic" idx="1"/>
          </p:nvPr>
        </p:nvSpPr>
        <p:spPr>
          <a:xfrm>
            <a:off x="-36512" y="476672"/>
            <a:ext cx="5508104" cy="6408712"/>
          </a:xfrm>
        </p:spPr>
        <p:txBody>
          <a:bodyPr/>
          <a:lstStyle>
            <a:lvl1pPr marL="0" indent="0">
              <a:buNone/>
              <a:defRPr sz="1300"/>
            </a:lvl1pPr>
            <a:lvl2pPr marL="192024" indent="0">
              <a:buNone/>
              <a:defRPr sz="1200"/>
            </a:lvl2pPr>
            <a:lvl3pPr marL="384048" indent="0">
              <a:buNone/>
              <a:defRPr sz="1000"/>
            </a:lvl3pPr>
            <a:lvl4pPr marL="576072" indent="0">
              <a:buNone/>
              <a:defRPr sz="800"/>
            </a:lvl4pPr>
            <a:lvl5pPr marL="768096" indent="0">
              <a:buNone/>
              <a:defRPr sz="800"/>
            </a:lvl5pPr>
            <a:lvl6pPr marL="960120" indent="0">
              <a:buNone/>
              <a:defRPr sz="800"/>
            </a:lvl6pPr>
            <a:lvl7pPr marL="1152144" indent="0">
              <a:buNone/>
              <a:defRPr sz="800"/>
            </a:lvl7pPr>
            <a:lvl8pPr marL="1344168" indent="0">
              <a:buNone/>
              <a:defRPr sz="800"/>
            </a:lvl8pPr>
            <a:lvl9pPr marL="1536192" indent="0">
              <a:buNone/>
              <a:defRPr sz="800"/>
            </a:lvl9pPr>
          </a:lstStyle>
          <a:p>
            <a:pPr lvl="0"/>
            <a:r>
              <a:rPr lang="en-US" noProof="0"/>
              <a:t>Click icon to add picture</a:t>
            </a:r>
            <a:endParaRPr lang="en-US" noProof="0" dirty="0"/>
          </a:p>
        </p:txBody>
      </p:sp>
      <p:sp>
        <p:nvSpPr>
          <p:cNvPr id="5" name="Title 1"/>
          <p:cNvSpPr txBox="1">
            <a:spLocks/>
          </p:cNvSpPr>
          <p:nvPr userDrawn="1"/>
        </p:nvSpPr>
        <p:spPr bwMode="auto">
          <a:xfrm>
            <a:off x="0" y="6525344"/>
            <a:ext cx="5471592" cy="332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216000" bIns="100800" numCol="1" anchor="b" anchorCtr="0" compatLnSpc="1">
            <a:prstTxWarp prst="textNoShape">
              <a:avLst/>
            </a:prstTxWarp>
          </a:bodyPr>
          <a:lstStyle>
            <a:lvl1pPr algn="r" defTabSz="912813" rtl="0" eaLnBrk="0" fontAlgn="base" hangingPunct="0">
              <a:lnSpc>
                <a:spcPct val="70000"/>
              </a:lnSpc>
              <a:spcBef>
                <a:spcPct val="0"/>
              </a:spcBef>
              <a:spcAft>
                <a:spcPct val="0"/>
              </a:spcAft>
              <a:defRPr sz="1400" b="0" baseline="0">
                <a:solidFill>
                  <a:schemeClr val="tx1"/>
                </a:solidFill>
                <a:latin typeface="+mn-lt"/>
                <a:ea typeface="MS PGothic" pitchFamily="34" charset="-128"/>
                <a:cs typeface="Geneva" charset="0"/>
              </a:defRPr>
            </a:lvl1pPr>
            <a:lvl2pPr algn="l" defTabSz="912813" rtl="0" eaLnBrk="0" fontAlgn="base" hangingPunct="0">
              <a:lnSpc>
                <a:spcPct val="70000"/>
              </a:lnSpc>
              <a:spcBef>
                <a:spcPct val="0"/>
              </a:spcBef>
              <a:spcAft>
                <a:spcPct val="0"/>
              </a:spcAft>
              <a:defRPr sz="4000" b="1">
                <a:solidFill>
                  <a:schemeClr val="accent1"/>
                </a:solidFill>
                <a:latin typeface="Calibri" charset="0"/>
                <a:ea typeface="MS PGothic" pitchFamily="34" charset="-128"/>
                <a:cs typeface="Geneva" charset="0"/>
              </a:defRPr>
            </a:lvl2pPr>
            <a:lvl3pPr algn="l" defTabSz="912813" rtl="0" eaLnBrk="0" fontAlgn="base" hangingPunct="0">
              <a:lnSpc>
                <a:spcPct val="70000"/>
              </a:lnSpc>
              <a:spcBef>
                <a:spcPct val="0"/>
              </a:spcBef>
              <a:spcAft>
                <a:spcPct val="0"/>
              </a:spcAft>
              <a:defRPr sz="4000" b="1">
                <a:solidFill>
                  <a:schemeClr val="accent1"/>
                </a:solidFill>
                <a:latin typeface="Calibri" charset="0"/>
                <a:ea typeface="MS PGothic" pitchFamily="34" charset="-128"/>
                <a:cs typeface="Geneva" charset="0"/>
              </a:defRPr>
            </a:lvl3pPr>
            <a:lvl4pPr algn="l" defTabSz="912813" rtl="0" eaLnBrk="0" fontAlgn="base" hangingPunct="0">
              <a:lnSpc>
                <a:spcPct val="70000"/>
              </a:lnSpc>
              <a:spcBef>
                <a:spcPct val="0"/>
              </a:spcBef>
              <a:spcAft>
                <a:spcPct val="0"/>
              </a:spcAft>
              <a:defRPr sz="4000" b="1">
                <a:solidFill>
                  <a:schemeClr val="accent1"/>
                </a:solidFill>
                <a:latin typeface="Calibri" charset="0"/>
                <a:ea typeface="MS PGothic" pitchFamily="34" charset="-128"/>
                <a:cs typeface="Geneva" charset="0"/>
              </a:defRPr>
            </a:lvl4pPr>
            <a:lvl5pPr algn="l" defTabSz="912813" rtl="0" eaLnBrk="0" fontAlgn="base" hangingPunct="0">
              <a:lnSpc>
                <a:spcPct val="70000"/>
              </a:lnSpc>
              <a:spcBef>
                <a:spcPct val="0"/>
              </a:spcBef>
              <a:spcAft>
                <a:spcPct val="0"/>
              </a:spcAft>
              <a:defRPr sz="4000" b="1">
                <a:solidFill>
                  <a:schemeClr val="accent1"/>
                </a:solidFill>
                <a:latin typeface="Calibri" charset="0"/>
                <a:ea typeface="MS PGothic" pitchFamily="34" charset="-128"/>
                <a:cs typeface="Geneva" charset="0"/>
              </a:defRPr>
            </a:lvl5pPr>
            <a:lvl6pPr marL="192024" algn="l" defTabSz="914114" rtl="0" eaLnBrk="1" fontAlgn="base" hangingPunct="1">
              <a:spcBef>
                <a:spcPct val="0"/>
              </a:spcBef>
              <a:spcAft>
                <a:spcPct val="0"/>
              </a:spcAft>
              <a:defRPr sz="3700">
                <a:solidFill>
                  <a:schemeClr val="tx2"/>
                </a:solidFill>
                <a:latin typeface="ITCFranklinGothic LT Demi" charset="0"/>
                <a:ea typeface="ＭＳ Ｐゴシック" pitchFamily="-28" charset="-128"/>
                <a:cs typeface="ＭＳ Ｐゴシック" pitchFamily="-28" charset="-128"/>
              </a:defRPr>
            </a:lvl6pPr>
            <a:lvl7pPr marL="384048" algn="l" defTabSz="914114" rtl="0" eaLnBrk="1" fontAlgn="base" hangingPunct="1">
              <a:spcBef>
                <a:spcPct val="0"/>
              </a:spcBef>
              <a:spcAft>
                <a:spcPct val="0"/>
              </a:spcAft>
              <a:defRPr sz="3700">
                <a:solidFill>
                  <a:schemeClr val="tx2"/>
                </a:solidFill>
                <a:latin typeface="ITCFranklinGothic LT Demi" charset="0"/>
                <a:ea typeface="ＭＳ Ｐゴシック" pitchFamily="-28" charset="-128"/>
                <a:cs typeface="ＭＳ Ｐゴシック" pitchFamily="-28" charset="-128"/>
              </a:defRPr>
            </a:lvl7pPr>
            <a:lvl8pPr marL="576072" algn="l" defTabSz="914114" rtl="0" eaLnBrk="1" fontAlgn="base" hangingPunct="1">
              <a:spcBef>
                <a:spcPct val="0"/>
              </a:spcBef>
              <a:spcAft>
                <a:spcPct val="0"/>
              </a:spcAft>
              <a:defRPr sz="3700">
                <a:solidFill>
                  <a:schemeClr val="tx2"/>
                </a:solidFill>
                <a:latin typeface="ITCFranklinGothic LT Demi" charset="0"/>
                <a:ea typeface="ＭＳ Ｐゴシック" pitchFamily="-28" charset="-128"/>
                <a:cs typeface="ＭＳ Ｐゴシック" pitchFamily="-28" charset="-128"/>
              </a:defRPr>
            </a:lvl8pPr>
            <a:lvl9pPr marL="768096" algn="l" defTabSz="914114" rtl="0" eaLnBrk="1" fontAlgn="base" hangingPunct="1">
              <a:spcBef>
                <a:spcPct val="0"/>
              </a:spcBef>
              <a:spcAft>
                <a:spcPct val="0"/>
              </a:spcAft>
              <a:defRPr sz="3700">
                <a:solidFill>
                  <a:schemeClr val="tx2"/>
                </a:solidFill>
                <a:latin typeface="ITCFranklinGothic LT Demi" charset="0"/>
                <a:ea typeface="ＭＳ Ｐゴシック" pitchFamily="-28" charset="-128"/>
                <a:cs typeface="ＭＳ Ｐゴシック" pitchFamily="-28" charset="-128"/>
              </a:defRPr>
            </a:lvl9pPr>
          </a:lstStyle>
          <a:p>
            <a:r>
              <a:rPr lang="ga-IE" dirty="0">
                <a:latin typeface="Apercu Pro"/>
              </a:rPr>
              <a:t>Click to edit Master title style</a:t>
            </a:r>
            <a:endParaRPr lang="en-US" dirty="0">
              <a:latin typeface="Apercu Pro"/>
            </a:endParaRPr>
          </a:p>
        </p:txBody>
      </p:sp>
      <p:sp>
        <p:nvSpPr>
          <p:cNvPr id="7" name="Rectangle 3"/>
          <p:cNvSpPr>
            <a:spLocks noGrp="1" noChangeArrowheads="1"/>
          </p:cNvSpPr>
          <p:nvPr>
            <p:ph idx="10" hasCustomPrompt="1"/>
          </p:nvPr>
        </p:nvSpPr>
        <p:spPr bwMode="auto">
          <a:xfrm>
            <a:off x="5940152" y="764704"/>
            <a:ext cx="3024336" cy="58329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45711" rIns="91423" bIns="45711" numCol="1" anchor="t" anchorCtr="0" compatLnSpc="1">
            <a:prstTxWarp prst="textNoShape">
              <a:avLst/>
            </a:prstTxWarp>
          </a:bodyPr>
          <a:lstStyle>
            <a:lvl1pPr>
              <a:lnSpc>
                <a:spcPct val="100000"/>
              </a:lnSpc>
              <a:spcBef>
                <a:spcPts val="450"/>
              </a:spcBef>
              <a:spcAft>
                <a:spcPts val="0"/>
              </a:spcAft>
              <a:defRPr sz="1800"/>
            </a:lvl1pPr>
            <a:lvl3pPr marL="360000">
              <a:lnSpc>
                <a:spcPct val="100000"/>
              </a:lnSpc>
              <a:spcAft>
                <a:spcPts val="350"/>
              </a:spcAft>
              <a:defRPr sz="1600" b="0" i="0" baseline="0">
                <a:solidFill>
                  <a:srgbClr val="8C8C8C"/>
                </a:solidFill>
                <a:latin typeface="Apercu Pro"/>
              </a:defRPr>
            </a:lvl3pPr>
          </a:lstStyle>
          <a:p>
            <a:pPr lvl="0"/>
            <a:r>
              <a:rPr lang="en-US" dirty="0"/>
              <a:t>Click to edit Master text styles</a:t>
            </a:r>
          </a:p>
          <a:p>
            <a:pPr lvl="2"/>
            <a:r>
              <a:rPr lang="en-US" dirty="0"/>
              <a:t>Second level</a:t>
            </a:r>
          </a:p>
        </p:txBody>
      </p:sp>
    </p:spTree>
    <p:extLst>
      <p:ext uri="{BB962C8B-B14F-4D97-AF65-F5344CB8AC3E}">
        <p14:creationId xmlns:p14="http://schemas.microsoft.com/office/powerpoint/2010/main" val="427090371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1_Black picture and text sidebar 75/25 pic LHS">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4" name="Picture Placeholder 2"/>
          <p:cNvSpPr>
            <a:spLocks noGrp="1"/>
          </p:cNvSpPr>
          <p:nvPr>
            <p:ph type="pic" idx="1"/>
          </p:nvPr>
        </p:nvSpPr>
        <p:spPr>
          <a:xfrm>
            <a:off x="-36512" y="476672"/>
            <a:ext cx="5508104" cy="6408712"/>
          </a:xfrm>
        </p:spPr>
        <p:txBody>
          <a:bodyPr/>
          <a:lstStyle>
            <a:lvl1pPr marL="0" indent="0">
              <a:buNone/>
              <a:defRPr sz="1300"/>
            </a:lvl1pPr>
            <a:lvl2pPr marL="192024" indent="0">
              <a:buNone/>
              <a:defRPr sz="1200"/>
            </a:lvl2pPr>
            <a:lvl3pPr marL="384048" indent="0">
              <a:buNone/>
              <a:defRPr sz="1000"/>
            </a:lvl3pPr>
            <a:lvl4pPr marL="576072" indent="0">
              <a:buNone/>
              <a:defRPr sz="800"/>
            </a:lvl4pPr>
            <a:lvl5pPr marL="768096" indent="0">
              <a:buNone/>
              <a:defRPr sz="800"/>
            </a:lvl5pPr>
            <a:lvl6pPr marL="960120" indent="0">
              <a:buNone/>
              <a:defRPr sz="800"/>
            </a:lvl6pPr>
            <a:lvl7pPr marL="1152144" indent="0">
              <a:buNone/>
              <a:defRPr sz="800"/>
            </a:lvl7pPr>
            <a:lvl8pPr marL="1344168" indent="0">
              <a:buNone/>
              <a:defRPr sz="800"/>
            </a:lvl8pPr>
            <a:lvl9pPr marL="1536192" indent="0">
              <a:buNone/>
              <a:defRPr sz="800"/>
            </a:lvl9pPr>
          </a:lstStyle>
          <a:p>
            <a:pPr lvl="0"/>
            <a:r>
              <a:rPr lang="en-US" noProof="0"/>
              <a:t>Click icon to add picture</a:t>
            </a:r>
            <a:endParaRPr lang="en-US" noProof="0" dirty="0"/>
          </a:p>
        </p:txBody>
      </p:sp>
      <p:sp>
        <p:nvSpPr>
          <p:cNvPr id="5" name="Title 1"/>
          <p:cNvSpPr txBox="1">
            <a:spLocks/>
          </p:cNvSpPr>
          <p:nvPr userDrawn="1"/>
        </p:nvSpPr>
        <p:spPr bwMode="auto">
          <a:xfrm>
            <a:off x="0" y="6525344"/>
            <a:ext cx="5471592" cy="332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216000" bIns="100800" numCol="1" anchor="b" anchorCtr="0" compatLnSpc="1">
            <a:prstTxWarp prst="textNoShape">
              <a:avLst/>
            </a:prstTxWarp>
          </a:bodyPr>
          <a:lstStyle>
            <a:lvl1pPr algn="r" defTabSz="912813" rtl="0" eaLnBrk="0" fontAlgn="base" hangingPunct="0">
              <a:lnSpc>
                <a:spcPct val="70000"/>
              </a:lnSpc>
              <a:spcBef>
                <a:spcPct val="0"/>
              </a:spcBef>
              <a:spcAft>
                <a:spcPct val="0"/>
              </a:spcAft>
              <a:defRPr sz="1400" b="0" baseline="0">
                <a:solidFill>
                  <a:schemeClr val="tx1"/>
                </a:solidFill>
                <a:latin typeface="+mn-lt"/>
                <a:ea typeface="MS PGothic" pitchFamily="34" charset="-128"/>
                <a:cs typeface="Geneva" charset="0"/>
              </a:defRPr>
            </a:lvl1pPr>
            <a:lvl2pPr algn="l" defTabSz="912813" rtl="0" eaLnBrk="0" fontAlgn="base" hangingPunct="0">
              <a:lnSpc>
                <a:spcPct val="70000"/>
              </a:lnSpc>
              <a:spcBef>
                <a:spcPct val="0"/>
              </a:spcBef>
              <a:spcAft>
                <a:spcPct val="0"/>
              </a:spcAft>
              <a:defRPr sz="4000" b="1">
                <a:solidFill>
                  <a:schemeClr val="accent1"/>
                </a:solidFill>
                <a:latin typeface="Calibri" charset="0"/>
                <a:ea typeface="MS PGothic" pitchFamily="34" charset="-128"/>
                <a:cs typeface="Geneva" charset="0"/>
              </a:defRPr>
            </a:lvl2pPr>
            <a:lvl3pPr algn="l" defTabSz="912813" rtl="0" eaLnBrk="0" fontAlgn="base" hangingPunct="0">
              <a:lnSpc>
                <a:spcPct val="70000"/>
              </a:lnSpc>
              <a:spcBef>
                <a:spcPct val="0"/>
              </a:spcBef>
              <a:spcAft>
                <a:spcPct val="0"/>
              </a:spcAft>
              <a:defRPr sz="4000" b="1">
                <a:solidFill>
                  <a:schemeClr val="accent1"/>
                </a:solidFill>
                <a:latin typeface="Calibri" charset="0"/>
                <a:ea typeface="MS PGothic" pitchFamily="34" charset="-128"/>
                <a:cs typeface="Geneva" charset="0"/>
              </a:defRPr>
            </a:lvl3pPr>
            <a:lvl4pPr algn="l" defTabSz="912813" rtl="0" eaLnBrk="0" fontAlgn="base" hangingPunct="0">
              <a:lnSpc>
                <a:spcPct val="70000"/>
              </a:lnSpc>
              <a:spcBef>
                <a:spcPct val="0"/>
              </a:spcBef>
              <a:spcAft>
                <a:spcPct val="0"/>
              </a:spcAft>
              <a:defRPr sz="4000" b="1">
                <a:solidFill>
                  <a:schemeClr val="accent1"/>
                </a:solidFill>
                <a:latin typeface="Calibri" charset="0"/>
                <a:ea typeface="MS PGothic" pitchFamily="34" charset="-128"/>
                <a:cs typeface="Geneva" charset="0"/>
              </a:defRPr>
            </a:lvl4pPr>
            <a:lvl5pPr algn="l" defTabSz="912813" rtl="0" eaLnBrk="0" fontAlgn="base" hangingPunct="0">
              <a:lnSpc>
                <a:spcPct val="70000"/>
              </a:lnSpc>
              <a:spcBef>
                <a:spcPct val="0"/>
              </a:spcBef>
              <a:spcAft>
                <a:spcPct val="0"/>
              </a:spcAft>
              <a:defRPr sz="4000" b="1">
                <a:solidFill>
                  <a:schemeClr val="accent1"/>
                </a:solidFill>
                <a:latin typeface="Calibri" charset="0"/>
                <a:ea typeface="MS PGothic" pitchFamily="34" charset="-128"/>
                <a:cs typeface="Geneva" charset="0"/>
              </a:defRPr>
            </a:lvl5pPr>
            <a:lvl6pPr marL="192024" algn="l" defTabSz="914114" rtl="0" eaLnBrk="1" fontAlgn="base" hangingPunct="1">
              <a:spcBef>
                <a:spcPct val="0"/>
              </a:spcBef>
              <a:spcAft>
                <a:spcPct val="0"/>
              </a:spcAft>
              <a:defRPr sz="3700">
                <a:solidFill>
                  <a:schemeClr val="tx2"/>
                </a:solidFill>
                <a:latin typeface="ITCFranklinGothic LT Demi" charset="0"/>
                <a:ea typeface="ＭＳ Ｐゴシック" pitchFamily="-28" charset="-128"/>
                <a:cs typeface="ＭＳ Ｐゴシック" pitchFamily="-28" charset="-128"/>
              </a:defRPr>
            </a:lvl6pPr>
            <a:lvl7pPr marL="384048" algn="l" defTabSz="914114" rtl="0" eaLnBrk="1" fontAlgn="base" hangingPunct="1">
              <a:spcBef>
                <a:spcPct val="0"/>
              </a:spcBef>
              <a:spcAft>
                <a:spcPct val="0"/>
              </a:spcAft>
              <a:defRPr sz="3700">
                <a:solidFill>
                  <a:schemeClr val="tx2"/>
                </a:solidFill>
                <a:latin typeface="ITCFranklinGothic LT Demi" charset="0"/>
                <a:ea typeface="ＭＳ Ｐゴシック" pitchFamily="-28" charset="-128"/>
                <a:cs typeface="ＭＳ Ｐゴシック" pitchFamily="-28" charset="-128"/>
              </a:defRPr>
            </a:lvl7pPr>
            <a:lvl8pPr marL="576072" algn="l" defTabSz="914114" rtl="0" eaLnBrk="1" fontAlgn="base" hangingPunct="1">
              <a:spcBef>
                <a:spcPct val="0"/>
              </a:spcBef>
              <a:spcAft>
                <a:spcPct val="0"/>
              </a:spcAft>
              <a:defRPr sz="3700">
                <a:solidFill>
                  <a:schemeClr val="tx2"/>
                </a:solidFill>
                <a:latin typeface="ITCFranklinGothic LT Demi" charset="0"/>
                <a:ea typeface="ＭＳ Ｐゴシック" pitchFamily="-28" charset="-128"/>
                <a:cs typeface="ＭＳ Ｐゴシック" pitchFamily="-28" charset="-128"/>
              </a:defRPr>
            </a:lvl8pPr>
            <a:lvl9pPr marL="768096" algn="l" defTabSz="914114" rtl="0" eaLnBrk="1" fontAlgn="base" hangingPunct="1">
              <a:spcBef>
                <a:spcPct val="0"/>
              </a:spcBef>
              <a:spcAft>
                <a:spcPct val="0"/>
              </a:spcAft>
              <a:defRPr sz="3700">
                <a:solidFill>
                  <a:schemeClr val="tx2"/>
                </a:solidFill>
                <a:latin typeface="ITCFranklinGothic LT Demi" charset="0"/>
                <a:ea typeface="ＭＳ Ｐゴシック" pitchFamily="-28" charset="-128"/>
                <a:cs typeface="ＭＳ Ｐゴシック" pitchFamily="-28" charset="-128"/>
              </a:defRPr>
            </a:lvl9pPr>
          </a:lstStyle>
          <a:p>
            <a:r>
              <a:rPr lang="ga-IE" dirty="0">
                <a:latin typeface="Apercu Pro"/>
              </a:rPr>
              <a:t>Click to edit Master title style</a:t>
            </a:r>
            <a:endParaRPr lang="en-US" dirty="0">
              <a:latin typeface="Apercu Pro"/>
            </a:endParaRPr>
          </a:p>
        </p:txBody>
      </p:sp>
      <p:sp>
        <p:nvSpPr>
          <p:cNvPr id="7" name="Rectangle 3"/>
          <p:cNvSpPr>
            <a:spLocks noGrp="1" noChangeArrowheads="1"/>
          </p:cNvSpPr>
          <p:nvPr>
            <p:ph idx="10" hasCustomPrompt="1"/>
          </p:nvPr>
        </p:nvSpPr>
        <p:spPr bwMode="auto">
          <a:xfrm>
            <a:off x="5940152" y="764704"/>
            <a:ext cx="3024336" cy="58329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45711" rIns="91423" bIns="45711" numCol="1" anchor="t" anchorCtr="0" compatLnSpc="1">
            <a:prstTxWarp prst="textNoShape">
              <a:avLst/>
            </a:prstTxWarp>
          </a:bodyPr>
          <a:lstStyle>
            <a:lvl1pPr>
              <a:lnSpc>
                <a:spcPct val="100000"/>
              </a:lnSpc>
              <a:spcBef>
                <a:spcPts val="450"/>
              </a:spcBef>
              <a:spcAft>
                <a:spcPts val="0"/>
              </a:spcAft>
              <a:defRPr sz="1800"/>
            </a:lvl1pPr>
            <a:lvl3pPr marL="360000">
              <a:lnSpc>
                <a:spcPct val="100000"/>
              </a:lnSpc>
              <a:spcAft>
                <a:spcPts val="350"/>
              </a:spcAft>
              <a:defRPr sz="1600" b="0" i="0" baseline="0">
                <a:solidFill>
                  <a:srgbClr val="8C8C8C"/>
                </a:solidFill>
                <a:latin typeface="Apercu Pro"/>
              </a:defRPr>
            </a:lvl3pPr>
          </a:lstStyle>
          <a:p>
            <a:pPr lvl="0"/>
            <a:r>
              <a:rPr lang="en-US" dirty="0"/>
              <a:t>Click to edit Master text styles</a:t>
            </a:r>
          </a:p>
          <a:p>
            <a:pPr lvl="2"/>
            <a:r>
              <a:rPr lang="en-US" dirty="0"/>
              <a:t>Second level</a:t>
            </a:r>
          </a:p>
        </p:txBody>
      </p:sp>
      <p:pic>
        <p:nvPicPr>
          <p:cNvPr id="2" name="Picture 1"/>
          <p:cNvPicPr>
            <a:picLocks noChangeAspect="1"/>
          </p:cNvPicPr>
          <p:nvPr userDrawn="1"/>
        </p:nvPicPr>
        <p:blipFill>
          <a:blip r:embed="rId3"/>
          <a:stretch>
            <a:fillRect/>
          </a:stretch>
        </p:blipFill>
        <p:spPr>
          <a:xfrm>
            <a:off x="-21208" y="1268760"/>
            <a:ext cx="5492800" cy="5181152"/>
          </a:xfrm>
          <a:prstGeom prst="rect">
            <a:avLst/>
          </a:prstGeom>
        </p:spPr>
      </p:pic>
    </p:spTree>
    <p:extLst>
      <p:ext uri="{BB962C8B-B14F-4D97-AF65-F5344CB8AC3E}">
        <p14:creationId xmlns:p14="http://schemas.microsoft.com/office/powerpoint/2010/main" val="214583840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Black picture and text sidebar 75/25 pic RHS">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4" name="Picture Placeholder 2"/>
          <p:cNvSpPr>
            <a:spLocks noGrp="1"/>
          </p:cNvSpPr>
          <p:nvPr>
            <p:ph type="pic" idx="1"/>
          </p:nvPr>
        </p:nvSpPr>
        <p:spPr>
          <a:xfrm>
            <a:off x="3672408" y="476672"/>
            <a:ext cx="5508104" cy="6408712"/>
          </a:xfrm>
        </p:spPr>
        <p:txBody>
          <a:bodyPr/>
          <a:lstStyle>
            <a:lvl1pPr marL="0" indent="0">
              <a:buNone/>
              <a:defRPr sz="1300"/>
            </a:lvl1pPr>
            <a:lvl2pPr marL="192024" indent="0">
              <a:buNone/>
              <a:defRPr sz="1200"/>
            </a:lvl2pPr>
            <a:lvl3pPr marL="384048" indent="0">
              <a:buNone/>
              <a:defRPr sz="1000"/>
            </a:lvl3pPr>
            <a:lvl4pPr marL="576072" indent="0">
              <a:buNone/>
              <a:defRPr sz="800"/>
            </a:lvl4pPr>
            <a:lvl5pPr marL="768096" indent="0">
              <a:buNone/>
              <a:defRPr sz="800"/>
            </a:lvl5pPr>
            <a:lvl6pPr marL="960120" indent="0">
              <a:buNone/>
              <a:defRPr sz="800"/>
            </a:lvl6pPr>
            <a:lvl7pPr marL="1152144" indent="0">
              <a:buNone/>
              <a:defRPr sz="800"/>
            </a:lvl7pPr>
            <a:lvl8pPr marL="1344168" indent="0">
              <a:buNone/>
              <a:defRPr sz="800"/>
            </a:lvl8pPr>
            <a:lvl9pPr marL="1536192" indent="0">
              <a:buNone/>
              <a:defRPr sz="800"/>
            </a:lvl9pPr>
          </a:lstStyle>
          <a:p>
            <a:pPr lvl="0"/>
            <a:r>
              <a:rPr lang="en-US" noProof="0"/>
              <a:t>Click icon to add picture</a:t>
            </a:r>
            <a:endParaRPr lang="en-US" noProof="0" dirty="0"/>
          </a:p>
        </p:txBody>
      </p:sp>
      <p:sp>
        <p:nvSpPr>
          <p:cNvPr id="5" name="Title 1"/>
          <p:cNvSpPr txBox="1">
            <a:spLocks/>
          </p:cNvSpPr>
          <p:nvPr userDrawn="1"/>
        </p:nvSpPr>
        <p:spPr bwMode="auto">
          <a:xfrm>
            <a:off x="3672656" y="6525344"/>
            <a:ext cx="5471592" cy="332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216000" bIns="100800" numCol="1" anchor="b" anchorCtr="0" compatLnSpc="1">
            <a:prstTxWarp prst="textNoShape">
              <a:avLst/>
            </a:prstTxWarp>
          </a:bodyPr>
          <a:lstStyle>
            <a:lvl1pPr algn="r" defTabSz="912813" rtl="0" eaLnBrk="0" fontAlgn="base" hangingPunct="0">
              <a:lnSpc>
                <a:spcPct val="70000"/>
              </a:lnSpc>
              <a:spcBef>
                <a:spcPct val="0"/>
              </a:spcBef>
              <a:spcAft>
                <a:spcPct val="0"/>
              </a:spcAft>
              <a:defRPr sz="1400" b="0" baseline="0">
                <a:solidFill>
                  <a:schemeClr val="tx1"/>
                </a:solidFill>
                <a:latin typeface="+mn-lt"/>
                <a:ea typeface="MS PGothic" pitchFamily="34" charset="-128"/>
                <a:cs typeface="Geneva" charset="0"/>
              </a:defRPr>
            </a:lvl1pPr>
            <a:lvl2pPr algn="l" defTabSz="912813" rtl="0" eaLnBrk="0" fontAlgn="base" hangingPunct="0">
              <a:lnSpc>
                <a:spcPct val="70000"/>
              </a:lnSpc>
              <a:spcBef>
                <a:spcPct val="0"/>
              </a:spcBef>
              <a:spcAft>
                <a:spcPct val="0"/>
              </a:spcAft>
              <a:defRPr sz="4000" b="1">
                <a:solidFill>
                  <a:schemeClr val="accent1"/>
                </a:solidFill>
                <a:latin typeface="Calibri" charset="0"/>
                <a:ea typeface="MS PGothic" pitchFamily="34" charset="-128"/>
                <a:cs typeface="Geneva" charset="0"/>
              </a:defRPr>
            </a:lvl2pPr>
            <a:lvl3pPr algn="l" defTabSz="912813" rtl="0" eaLnBrk="0" fontAlgn="base" hangingPunct="0">
              <a:lnSpc>
                <a:spcPct val="70000"/>
              </a:lnSpc>
              <a:spcBef>
                <a:spcPct val="0"/>
              </a:spcBef>
              <a:spcAft>
                <a:spcPct val="0"/>
              </a:spcAft>
              <a:defRPr sz="4000" b="1">
                <a:solidFill>
                  <a:schemeClr val="accent1"/>
                </a:solidFill>
                <a:latin typeface="Calibri" charset="0"/>
                <a:ea typeface="MS PGothic" pitchFamily="34" charset="-128"/>
                <a:cs typeface="Geneva" charset="0"/>
              </a:defRPr>
            </a:lvl3pPr>
            <a:lvl4pPr algn="l" defTabSz="912813" rtl="0" eaLnBrk="0" fontAlgn="base" hangingPunct="0">
              <a:lnSpc>
                <a:spcPct val="70000"/>
              </a:lnSpc>
              <a:spcBef>
                <a:spcPct val="0"/>
              </a:spcBef>
              <a:spcAft>
                <a:spcPct val="0"/>
              </a:spcAft>
              <a:defRPr sz="4000" b="1">
                <a:solidFill>
                  <a:schemeClr val="accent1"/>
                </a:solidFill>
                <a:latin typeface="Calibri" charset="0"/>
                <a:ea typeface="MS PGothic" pitchFamily="34" charset="-128"/>
                <a:cs typeface="Geneva" charset="0"/>
              </a:defRPr>
            </a:lvl4pPr>
            <a:lvl5pPr algn="l" defTabSz="912813" rtl="0" eaLnBrk="0" fontAlgn="base" hangingPunct="0">
              <a:lnSpc>
                <a:spcPct val="70000"/>
              </a:lnSpc>
              <a:spcBef>
                <a:spcPct val="0"/>
              </a:spcBef>
              <a:spcAft>
                <a:spcPct val="0"/>
              </a:spcAft>
              <a:defRPr sz="4000" b="1">
                <a:solidFill>
                  <a:schemeClr val="accent1"/>
                </a:solidFill>
                <a:latin typeface="Calibri" charset="0"/>
                <a:ea typeface="MS PGothic" pitchFamily="34" charset="-128"/>
                <a:cs typeface="Geneva" charset="0"/>
              </a:defRPr>
            </a:lvl5pPr>
            <a:lvl6pPr marL="192024" algn="l" defTabSz="914114" rtl="0" eaLnBrk="1" fontAlgn="base" hangingPunct="1">
              <a:spcBef>
                <a:spcPct val="0"/>
              </a:spcBef>
              <a:spcAft>
                <a:spcPct val="0"/>
              </a:spcAft>
              <a:defRPr sz="3700">
                <a:solidFill>
                  <a:schemeClr val="tx2"/>
                </a:solidFill>
                <a:latin typeface="ITCFranklinGothic LT Demi" charset="0"/>
                <a:ea typeface="ＭＳ Ｐゴシック" pitchFamily="-28" charset="-128"/>
                <a:cs typeface="ＭＳ Ｐゴシック" pitchFamily="-28" charset="-128"/>
              </a:defRPr>
            </a:lvl6pPr>
            <a:lvl7pPr marL="384048" algn="l" defTabSz="914114" rtl="0" eaLnBrk="1" fontAlgn="base" hangingPunct="1">
              <a:spcBef>
                <a:spcPct val="0"/>
              </a:spcBef>
              <a:spcAft>
                <a:spcPct val="0"/>
              </a:spcAft>
              <a:defRPr sz="3700">
                <a:solidFill>
                  <a:schemeClr val="tx2"/>
                </a:solidFill>
                <a:latin typeface="ITCFranklinGothic LT Demi" charset="0"/>
                <a:ea typeface="ＭＳ Ｐゴシック" pitchFamily="-28" charset="-128"/>
                <a:cs typeface="ＭＳ Ｐゴシック" pitchFamily="-28" charset="-128"/>
              </a:defRPr>
            </a:lvl7pPr>
            <a:lvl8pPr marL="576072" algn="l" defTabSz="914114" rtl="0" eaLnBrk="1" fontAlgn="base" hangingPunct="1">
              <a:spcBef>
                <a:spcPct val="0"/>
              </a:spcBef>
              <a:spcAft>
                <a:spcPct val="0"/>
              </a:spcAft>
              <a:defRPr sz="3700">
                <a:solidFill>
                  <a:schemeClr val="tx2"/>
                </a:solidFill>
                <a:latin typeface="ITCFranklinGothic LT Demi" charset="0"/>
                <a:ea typeface="ＭＳ Ｐゴシック" pitchFamily="-28" charset="-128"/>
                <a:cs typeface="ＭＳ Ｐゴシック" pitchFamily="-28" charset="-128"/>
              </a:defRPr>
            </a:lvl8pPr>
            <a:lvl9pPr marL="768096" algn="l" defTabSz="914114" rtl="0" eaLnBrk="1" fontAlgn="base" hangingPunct="1">
              <a:spcBef>
                <a:spcPct val="0"/>
              </a:spcBef>
              <a:spcAft>
                <a:spcPct val="0"/>
              </a:spcAft>
              <a:defRPr sz="3700">
                <a:solidFill>
                  <a:schemeClr val="tx2"/>
                </a:solidFill>
                <a:latin typeface="ITCFranklinGothic LT Demi" charset="0"/>
                <a:ea typeface="ＭＳ Ｐゴシック" pitchFamily="-28" charset="-128"/>
                <a:cs typeface="ＭＳ Ｐゴシック" pitchFamily="-28" charset="-128"/>
              </a:defRPr>
            </a:lvl9pPr>
          </a:lstStyle>
          <a:p>
            <a:r>
              <a:rPr lang="ga-IE" dirty="0">
                <a:latin typeface="Apercu Pro"/>
              </a:rPr>
              <a:t>Click to edit Master title style</a:t>
            </a:r>
            <a:endParaRPr lang="en-US" dirty="0">
              <a:latin typeface="Apercu Pro"/>
            </a:endParaRPr>
          </a:p>
        </p:txBody>
      </p:sp>
      <p:sp>
        <p:nvSpPr>
          <p:cNvPr id="7" name="Rectangle 3"/>
          <p:cNvSpPr>
            <a:spLocks noGrp="1" noChangeArrowheads="1"/>
          </p:cNvSpPr>
          <p:nvPr>
            <p:ph idx="10" hasCustomPrompt="1"/>
          </p:nvPr>
        </p:nvSpPr>
        <p:spPr bwMode="auto">
          <a:xfrm>
            <a:off x="467544" y="764704"/>
            <a:ext cx="3024336" cy="58329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45711" rIns="91423" bIns="45711" numCol="1" anchor="t" anchorCtr="0" compatLnSpc="1">
            <a:prstTxWarp prst="textNoShape">
              <a:avLst/>
            </a:prstTxWarp>
          </a:bodyPr>
          <a:lstStyle>
            <a:lvl1pPr>
              <a:lnSpc>
                <a:spcPct val="100000"/>
              </a:lnSpc>
              <a:spcBef>
                <a:spcPts val="450"/>
              </a:spcBef>
              <a:spcAft>
                <a:spcPts val="0"/>
              </a:spcAft>
              <a:defRPr sz="1800"/>
            </a:lvl1pPr>
            <a:lvl3pPr marL="360000">
              <a:lnSpc>
                <a:spcPct val="100000"/>
              </a:lnSpc>
              <a:spcAft>
                <a:spcPts val="350"/>
              </a:spcAft>
              <a:defRPr sz="1600" b="0" i="0" baseline="0">
                <a:solidFill>
                  <a:srgbClr val="8C8C8C"/>
                </a:solidFill>
                <a:latin typeface="Apercu Pro"/>
              </a:defRPr>
            </a:lvl3pPr>
          </a:lstStyle>
          <a:p>
            <a:pPr lvl="0"/>
            <a:r>
              <a:rPr lang="en-US" dirty="0"/>
              <a:t>Click to edit Master text styles</a:t>
            </a:r>
          </a:p>
          <a:p>
            <a:pPr lvl="2"/>
            <a:r>
              <a:rPr lang="en-US" dirty="0"/>
              <a:t>Second level</a:t>
            </a:r>
          </a:p>
        </p:txBody>
      </p:sp>
    </p:spTree>
    <p:extLst>
      <p:ext uri="{BB962C8B-B14F-4D97-AF65-F5344CB8AC3E}">
        <p14:creationId xmlns:p14="http://schemas.microsoft.com/office/powerpoint/2010/main" val="113640113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1_Black picture and text sidebar 75/25 pic RHS">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4" name="Picture Placeholder 2"/>
          <p:cNvSpPr>
            <a:spLocks noGrp="1"/>
          </p:cNvSpPr>
          <p:nvPr>
            <p:ph type="pic" idx="1"/>
          </p:nvPr>
        </p:nvSpPr>
        <p:spPr>
          <a:xfrm>
            <a:off x="3672408" y="476672"/>
            <a:ext cx="5508104" cy="6408712"/>
          </a:xfrm>
        </p:spPr>
        <p:txBody>
          <a:bodyPr/>
          <a:lstStyle>
            <a:lvl1pPr marL="0" indent="0">
              <a:buNone/>
              <a:defRPr sz="1300"/>
            </a:lvl1pPr>
            <a:lvl2pPr marL="192024" indent="0">
              <a:buNone/>
              <a:defRPr sz="1200"/>
            </a:lvl2pPr>
            <a:lvl3pPr marL="384048" indent="0">
              <a:buNone/>
              <a:defRPr sz="1000"/>
            </a:lvl3pPr>
            <a:lvl4pPr marL="576072" indent="0">
              <a:buNone/>
              <a:defRPr sz="800"/>
            </a:lvl4pPr>
            <a:lvl5pPr marL="768096" indent="0">
              <a:buNone/>
              <a:defRPr sz="800"/>
            </a:lvl5pPr>
            <a:lvl6pPr marL="960120" indent="0">
              <a:buNone/>
              <a:defRPr sz="800"/>
            </a:lvl6pPr>
            <a:lvl7pPr marL="1152144" indent="0">
              <a:buNone/>
              <a:defRPr sz="800"/>
            </a:lvl7pPr>
            <a:lvl8pPr marL="1344168" indent="0">
              <a:buNone/>
              <a:defRPr sz="800"/>
            </a:lvl8pPr>
            <a:lvl9pPr marL="1536192" indent="0">
              <a:buNone/>
              <a:defRPr sz="800"/>
            </a:lvl9pPr>
          </a:lstStyle>
          <a:p>
            <a:pPr lvl="0"/>
            <a:r>
              <a:rPr lang="en-US" noProof="0"/>
              <a:t>Click icon to add picture</a:t>
            </a:r>
            <a:endParaRPr lang="en-US" noProof="0" dirty="0"/>
          </a:p>
        </p:txBody>
      </p:sp>
      <p:sp>
        <p:nvSpPr>
          <p:cNvPr id="5" name="Title 1"/>
          <p:cNvSpPr txBox="1">
            <a:spLocks/>
          </p:cNvSpPr>
          <p:nvPr userDrawn="1"/>
        </p:nvSpPr>
        <p:spPr bwMode="auto">
          <a:xfrm>
            <a:off x="3672656" y="6525344"/>
            <a:ext cx="5471592" cy="332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216000" bIns="100800" numCol="1" anchor="b" anchorCtr="0" compatLnSpc="1">
            <a:prstTxWarp prst="textNoShape">
              <a:avLst/>
            </a:prstTxWarp>
          </a:bodyPr>
          <a:lstStyle>
            <a:lvl1pPr algn="r" defTabSz="912813" rtl="0" eaLnBrk="0" fontAlgn="base" hangingPunct="0">
              <a:lnSpc>
                <a:spcPct val="70000"/>
              </a:lnSpc>
              <a:spcBef>
                <a:spcPct val="0"/>
              </a:spcBef>
              <a:spcAft>
                <a:spcPct val="0"/>
              </a:spcAft>
              <a:defRPr sz="1400" b="0" baseline="0">
                <a:solidFill>
                  <a:schemeClr val="tx1"/>
                </a:solidFill>
                <a:latin typeface="+mn-lt"/>
                <a:ea typeface="MS PGothic" pitchFamily="34" charset="-128"/>
                <a:cs typeface="Geneva" charset="0"/>
              </a:defRPr>
            </a:lvl1pPr>
            <a:lvl2pPr algn="l" defTabSz="912813" rtl="0" eaLnBrk="0" fontAlgn="base" hangingPunct="0">
              <a:lnSpc>
                <a:spcPct val="70000"/>
              </a:lnSpc>
              <a:spcBef>
                <a:spcPct val="0"/>
              </a:spcBef>
              <a:spcAft>
                <a:spcPct val="0"/>
              </a:spcAft>
              <a:defRPr sz="4000" b="1">
                <a:solidFill>
                  <a:schemeClr val="accent1"/>
                </a:solidFill>
                <a:latin typeface="Calibri" charset="0"/>
                <a:ea typeface="MS PGothic" pitchFamily="34" charset="-128"/>
                <a:cs typeface="Geneva" charset="0"/>
              </a:defRPr>
            </a:lvl2pPr>
            <a:lvl3pPr algn="l" defTabSz="912813" rtl="0" eaLnBrk="0" fontAlgn="base" hangingPunct="0">
              <a:lnSpc>
                <a:spcPct val="70000"/>
              </a:lnSpc>
              <a:spcBef>
                <a:spcPct val="0"/>
              </a:spcBef>
              <a:spcAft>
                <a:spcPct val="0"/>
              </a:spcAft>
              <a:defRPr sz="4000" b="1">
                <a:solidFill>
                  <a:schemeClr val="accent1"/>
                </a:solidFill>
                <a:latin typeface="Calibri" charset="0"/>
                <a:ea typeface="MS PGothic" pitchFamily="34" charset="-128"/>
                <a:cs typeface="Geneva" charset="0"/>
              </a:defRPr>
            </a:lvl3pPr>
            <a:lvl4pPr algn="l" defTabSz="912813" rtl="0" eaLnBrk="0" fontAlgn="base" hangingPunct="0">
              <a:lnSpc>
                <a:spcPct val="70000"/>
              </a:lnSpc>
              <a:spcBef>
                <a:spcPct val="0"/>
              </a:spcBef>
              <a:spcAft>
                <a:spcPct val="0"/>
              </a:spcAft>
              <a:defRPr sz="4000" b="1">
                <a:solidFill>
                  <a:schemeClr val="accent1"/>
                </a:solidFill>
                <a:latin typeface="Calibri" charset="0"/>
                <a:ea typeface="MS PGothic" pitchFamily="34" charset="-128"/>
                <a:cs typeface="Geneva" charset="0"/>
              </a:defRPr>
            </a:lvl4pPr>
            <a:lvl5pPr algn="l" defTabSz="912813" rtl="0" eaLnBrk="0" fontAlgn="base" hangingPunct="0">
              <a:lnSpc>
                <a:spcPct val="70000"/>
              </a:lnSpc>
              <a:spcBef>
                <a:spcPct val="0"/>
              </a:spcBef>
              <a:spcAft>
                <a:spcPct val="0"/>
              </a:spcAft>
              <a:defRPr sz="4000" b="1">
                <a:solidFill>
                  <a:schemeClr val="accent1"/>
                </a:solidFill>
                <a:latin typeface="Calibri" charset="0"/>
                <a:ea typeface="MS PGothic" pitchFamily="34" charset="-128"/>
                <a:cs typeface="Geneva" charset="0"/>
              </a:defRPr>
            </a:lvl5pPr>
            <a:lvl6pPr marL="192024" algn="l" defTabSz="914114" rtl="0" eaLnBrk="1" fontAlgn="base" hangingPunct="1">
              <a:spcBef>
                <a:spcPct val="0"/>
              </a:spcBef>
              <a:spcAft>
                <a:spcPct val="0"/>
              </a:spcAft>
              <a:defRPr sz="3700">
                <a:solidFill>
                  <a:schemeClr val="tx2"/>
                </a:solidFill>
                <a:latin typeface="ITCFranklinGothic LT Demi" charset="0"/>
                <a:ea typeface="ＭＳ Ｐゴシック" pitchFamily="-28" charset="-128"/>
                <a:cs typeface="ＭＳ Ｐゴシック" pitchFamily="-28" charset="-128"/>
              </a:defRPr>
            </a:lvl6pPr>
            <a:lvl7pPr marL="384048" algn="l" defTabSz="914114" rtl="0" eaLnBrk="1" fontAlgn="base" hangingPunct="1">
              <a:spcBef>
                <a:spcPct val="0"/>
              </a:spcBef>
              <a:spcAft>
                <a:spcPct val="0"/>
              </a:spcAft>
              <a:defRPr sz="3700">
                <a:solidFill>
                  <a:schemeClr val="tx2"/>
                </a:solidFill>
                <a:latin typeface="ITCFranklinGothic LT Demi" charset="0"/>
                <a:ea typeface="ＭＳ Ｐゴシック" pitchFamily="-28" charset="-128"/>
                <a:cs typeface="ＭＳ Ｐゴシック" pitchFamily="-28" charset="-128"/>
              </a:defRPr>
            </a:lvl7pPr>
            <a:lvl8pPr marL="576072" algn="l" defTabSz="914114" rtl="0" eaLnBrk="1" fontAlgn="base" hangingPunct="1">
              <a:spcBef>
                <a:spcPct val="0"/>
              </a:spcBef>
              <a:spcAft>
                <a:spcPct val="0"/>
              </a:spcAft>
              <a:defRPr sz="3700">
                <a:solidFill>
                  <a:schemeClr val="tx2"/>
                </a:solidFill>
                <a:latin typeface="ITCFranklinGothic LT Demi" charset="0"/>
                <a:ea typeface="ＭＳ Ｐゴシック" pitchFamily="-28" charset="-128"/>
                <a:cs typeface="ＭＳ Ｐゴシック" pitchFamily="-28" charset="-128"/>
              </a:defRPr>
            </a:lvl8pPr>
            <a:lvl9pPr marL="768096" algn="l" defTabSz="914114" rtl="0" eaLnBrk="1" fontAlgn="base" hangingPunct="1">
              <a:spcBef>
                <a:spcPct val="0"/>
              </a:spcBef>
              <a:spcAft>
                <a:spcPct val="0"/>
              </a:spcAft>
              <a:defRPr sz="3700">
                <a:solidFill>
                  <a:schemeClr val="tx2"/>
                </a:solidFill>
                <a:latin typeface="ITCFranklinGothic LT Demi" charset="0"/>
                <a:ea typeface="ＭＳ Ｐゴシック" pitchFamily="-28" charset="-128"/>
                <a:cs typeface="ＭＳ Ｐゴシック" pitchFamily="-28" charset="-128"/>
              </a:defRPr>
            </a:lvl9pPr>
          </a:lstStyle>
          <a:p>
            <a:r>
              <a:rPr lang="ga-IE" dirty="0">
                <a:latin typeface="Apercu Pro"/>
              </a:rPr>
              <a:t>Click to edit Master title style</a:t>
            </a:r>
            <a:endParaRPr lang="en-US" dirty="0">
              <a:latin typeface="Apercu Pro"/>
            </a:endParaRPr>
          </a:p>
        </p:txBody>
      </p:sp>
      <p:sp>
        <p:nvSpPr>
          <p:cNvPr id="7" name="Rectangle 3"/>
          <p:cNvSpPr>
            <a:spLocks noGrp="1" noChangeArrowheads="1"/>
          </p:cNvSpPr>
          <p:nvPr>
            <p:ph idx="10" hasCustomPrompt="1"/>
          </p:nvPr>
        </p:nvSpPr>
        <p:spPr bwMode="auto">
          <a:xfrm>
            <a:off x="467544" y="764704"/>
            <a:ext cx="3024336" cy="58329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45711" rIns="91423" bIns="45711" numCol="1" anchor="t" anchorCtr="0" compatLnSpc="1">
            <a:prstTxWarp prst="textNoShape">
              <a:avLst/>
            </a:prstTxWarp>
          </a:bodyPr>
          <a:lstStyle>
            <a:lvl1pPr>
              <a:lnSpc>
                <a:spcPct val="100000"/>
              </a:lnSpc>
              <a:spcBef>
                <a:spcPts val="450"/>
              </a:spcBef>
              <a:spcAft>
                <a:spcPts val="0"/>
              </a:spcAft>
              <a:defRPr sz="1800"/>
            </a:lvl1pPr>
            <a:lvl3pPr marL="360000">
              <a:lnSpc>
                <a:spcPct val="100000"/>
              </a:lnSpc>
              <a:spcAft>
                <a:spcPts val="350"/>
              </a:spcAft>
              <a:defRPr sz="1600" b="0" i="0" baseline="0">
                <a:solidFill>
                  <a:srgbClr val="8C8C8C"/>
                </a:solidFill>
                <a:latin typeface="Apercu Pro"/>
              </a:defRPr>
            </a:lvl3pPr>
          </a:lstStyle>
          <a:p>
            <a:pPr lvl="0"/>
            <a:r>
              <a:rPr lang="en-US" dirty="0"/>
              <a:t>Click to edit Master text styles</a:t>
            </a:r>
          </a:p>
          <a:p>
            <a:pPr lvl="2"/>
            <a:r>
              <a:rPr lang="en-US" dirty="0"/>
              <a:t>Second level</a:t>
            </a:r>
          </a:p>
        </p:txBody>
      </p:sp>
      <p:pic>
        <p:nvPicPr>
          <p:cNvPr id="3" name="Picture 2"/>
          <p:cNvPicPr>
            <a:picLocks noChangeAspect="1"/>
          </p:cNvPicPr>
          <p:nvPr userDrawn="1"/>
        </p:nvPicPr>
        <p:blipFill>
          <a:blip r:embed="rId3"/>
          <a:stretch>
            <a:fillRect/>
          </a:stretch>
        </p:blipFill>
        <p:spPr>
          <a:xfrm>
            <a:off x="3672408" y="476672"/>
            <a:ext cx="5458892" cy="5458892"/>
          </a:xfrm>
          <a:prstGeom prst="rect">
            <a:avLst/>
          </a:prstGeom>
        </p:spPr>
      </p:pic>
    </p:spTree>
    <p:extLst>
      <p:ext uri="{BB962C8B-B14F-4D97-AF65-F5344CB8AC3E}">
        <p14:creationId xmlns:p14="http://schemas.microsoft.com/office/powerpoint/2010/main" val="263020799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Black single column layout">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4" name="Content Placeholder 2"/>
          <p:cNvSpPr>
            <a:spLocks noGrp="1"/>
          </p:cNvSpPr>
          <p:nvPr>
            <p:ph idx="1"/>
          </p:nvPr>
        </p:nvSpPr>
        <p:spPr>
          <a:xfrm>
            <a:off x="467544" y="764704"/>
            <a:ext cx="8424936" cy="5832648"/>
          </a:xfrm>
        </p:spPr>
        <p:txBody>
          <a:bodyPr/>
          <a:lstStyle>
            <a:lvl1pPr>
              <a:defRPr sz="2400">
                <a:solidFill>
                  <a:srgbClr val="FFFFFF"/>
                </a:solidFill>
                <a:latin typeface="Apercu Pro"/>
              </a:defRPr>
            </a:lvl1pPr>
            <a:lvl2pPr marL="360000">
              <a:buClr>
                <a:srgbClr val="919191"/>
              </a:buClr>
              <a:buSzPct val="100000"/>
              <a:buFont typeface="Arial"/>
              <a:buChar char="•"/>
              <a:defRPr sz="2200">
                <a:solidFill>
                  <a:srgbClr val="FFFFFF"/>
                </a:solidFill>
                <a:latin typeface="Apercu Pro"/>
              </a:defRPr>
            </a:lvl2pPr>
            <a:lvl3pPr marL="720000">
              <a:defRPr sz="2000">
                <a:solidFill>
                  <a:srgbClr val="8C8C8C"/>
                </a:solidFill>
                <a:latin typeface="Apercu Pro"/>
              </a:defRPr>
            </a:lvl3pPr>
            <a:lvl4pPr marL="1080000" indent="0">
              <a:defRPr>
                <a:solidFill>
                  <a:srgbClr val="000000"/>
                </a:solidFill>
                <a:latin typeface="Apercu Pro"/>
              </a:defRPr>
            </a:lvl4pPr>
            <a:lvl5pPr marL="1440000" indent="0">
              <a:buClr>
                <a:schemeClr val="tx1"/>
              </a:buClr>
              <a:defRPr>
                <a:solidFill>
                  <a:srgbClr val="919191"/>
                </a:solidFill>
                <a:latin typeface="Apercu Pro"/>
              </a:defRPr>
            </a:lvl5pPr>
          </a:lstStyle>
          <a:p>
            <a:pPr lvl="0"/>
            <a:r>
              <a:rPr lang="en-US"/>
              <a:t>Edit Master text styles</a:t>
            </a:r>
          </a:p>
          <a:p>
            <a:pPr lvl="1"/>
            <a:r>
              <a:rPr lang="en-US"/>
              <a:t>Second level</a:t>
            </a:r>
          </a:p>
          <a:p>
            <a:pPr lvl="2"/>
            <a:r>
              <a:rPr lang="en-US"/>
              <a:t>Third level</a:t>
            </a:r>
          </a:p>
        </p:txBody>
      </p:sp>
    </p:spTree>
    <p:extLst>
      <p:ext uri="{BB962C8B-B14F-4D97-AF65-F5344CB8AC3E}">
        <p14:creationId xmlns:p14="http://schemas.microsoft.com/office/powerpoint/2010/main" val="82631948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End partners slide">
    <p:bg>
      <p:bgPr>
        <a:blipFill dpi="0" rotWithShape="1">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2293918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Opener slide blu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Rectangle 3"/>
          <p:cNvSpPr>
            <a:spLocks noGrp="1" noChangeArrowheads="1"/>
          </p:cNvSpPr>
          <p:nvPr>
            <p:ph idx="10" hasCustomPrompt="1"/>
          </p:nvPr>
        </p:nvSpPr>
        <p:spPr bwMode="auto">
          <a:xfrm>
            <a:off x="395536" y="1196752"/>
            <a:ext cx="4968552" cy="3816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45711" rIns="91423" bIns="45711" numCol="1" anchor="t" anchorCtr="0" compatLnSpc="1">
            <a:prstTxWarp prst="textNoShape">
              <a:avLst/>
            </a:prstTxWarp>
          </a:bodyPr>
          <a:lstStyle>
            <a:lvl1pPr>
              <a:lnSpc>
                <a:spcPct val="100000"/>
              </a:lnSpc>
              <a:spcBef>
                <a:spcPts val="0"/>
              </a:spcBef>
              <a:spcAft>
                <a:spcPts val="338"/>
              </a:spcAft>
              <a:defRPr sz="1800" b="1" i="0" baseline="0">
                <a:latin typeface="Apercu Pro Black"/>
              </a:defRPr>
            </a:lvl1pPr>
            <a:lvl3pPr marL="0">
              <a:lnSpc>
                <a:spcPct val="100000"/>
              </a:lnSpc>
              <a:spcBef>
                <a:spcPts val="263"/>
              </a:spcBef>
              <a:spcAft>
                <a:spcPts val="263"/>
              </a:spcAft>
              <a:defRPr sz="1500" b="0" i="0" baseline="0">
                <a:solidFill>
                  <a:srgbClr val="FFFFFF"/>
                </a:solidFill>
                <a:latin typeface="Apercu Pro"/>
              </a:defRPr>
            </a:lvl3pPr>
          </a:lstStyle>
          <a:p>
            <a:pPr lvl="0"/>
            <a:r>
              <a:rPr lang="en-US" dirty="0"/>
              <a:t>Click to edit Master text styles</a:t>
            </a:r>
          </a:p>
          <a:p>
            <a:pPr lvl="2"/>
            <a:r>
              <a:rPr lang="en-US" dirty="0"/>
              <a:t>Second level</a:t>
            </a:r>
          </a:p>
        </p:txBody>
      </p:sp>
    </p:spTree>
    <p:extLst>
      <p:ext uri="{BB962C8B-B14F-4D97-AF65-F5344CB8AC3E}">
        <p14:creationId xmlns:p14="http://schemas.microsoft.com/office/powerpoint/2010/main" val="413779109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1_Opener slide blu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Rectangle 3"/>
          <p:cNvSpPr>
            <a:spLocks noGrp="1" noChangeArrowheads="1"/>
          </p:cNvSpPr>
          <p:nvPr>
            <p:ph idx="10" hasCustomPrompt="1"/>
          </p:nvPr>
        </p:nvSpPr>
        <p:spPr bwMode="auto">
          <a:xfrm>
            <a:off x="395536" y="1196752"/>
            <a:ext cx="4968552" cy="3816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45711" rIns="91423" bIns="45711" numCol="1" anchor="t" anchorCtr="0" compatLnSpc="1">
            <a:prstTxWarp prst="textNoShape">
              <a:avLst/>
            </a:prstTxWarp>
          </a:bodyPr>
          <a:lstStyle>
            <a:lvl1pPr>
              <a:lnSpc>
                <a:spcPct val="100000"/>
              </a:lnSpc>
              <a:spcBef>
                <a:spcPts val="0"/>
              </a:spcBef>
              <a:spcAft>
                <a:spcPts val="338"/>
              </a:spcAft>
              <a:defRPr sz="1800" b="1" i="0" baseline="0">
                <a:latin typeface="Apercu Pro Black"/>
              </a:defRPr>
            </a:lvl1pPr>
            <a:lvl3pPr marL="0">
              <a:lnSpc>
                <a:spcPct val="100000"/>
              </a:lnSpc>
              <a:spcBef>
                <a:spcPts val="263"/>
              </a:spcBef>
              <a:spcAft>
                <a:spcPts val="263"/>
              </a:spcAft>
              <a:defRPr sz="1500" b="0" i="0" baseline="0">
                <a:solidFill>
                  <a:srgbClr val="FFFFFF"/>
                </a:solidFill>
                <a:latin typeface="Apercu Pro"/>
              </a:defRPr>
            </a:lvl3pPr>
          </a:lstStyle>
          <a:p>
            <a:pPr lvl="0"/>
            <a:r>
              <a:rPr lang="en-US" dirty="0"/>
              <a:t>Click to edit Master text styles</a:t>
            </a:r>
          </a:p>
          <a:p>
            <a:pPr lvl="2"/>
            <a:r>
              <a:rPr lang="en-US" dirty="0"/>
              <a:t>Second level</a:t>
            </a:r>
          </a:p>
        </p:txBody>
      </p:sp>
      <p:pic>
        <p:nvPicPr>
          <p:cNvPr id="4" name="Picture 3"/>
          <p:cNvPicPr>
            <a:picLocks noChangeAspect="1"/>
          </p:cNvPicPr>
          <p:nvPr userDrawn="1"/>
        </p:nvPicPr>
        <p:blipFill>
          <a:blip r:embed="rId3"/>
          <a:stretch>
            <a:fillRect/>
          </a:stretch>
        </p:blipFill>
        <p:spPr>
          <a:xfrm>
            <a:off x="251520" y="76133"/>
            <a:ext cx="4067944" cy="760579"/>
          </a:xfrm>
          <a:prstGeom prst="rect">
            <a:avLst/>
          </a:prstGeom>
        </p:spPr>
      </p:pic>
    </p:spTree>
    <p:extLst>
      <p:ext uri="{BB962C8B-B14F-4D97-AF65-F5344CB8AC3E}">
        <p14:creationId xmlns:p14="http://schemas.microsoft.com/office/powerpoint/2010/main" val="152496903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Opener slide black">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Rectangle 3"/>
          <p:cNvSpPr>
            <a:spLocks noGrp="1" noChangeArrowheads="1"/>
          </p:cNvSpPr>
          <p:nvPr>
            <p:ph idx="10" hasCustomPrompt="1"/>
          </p:nvPr>
        </p:nvSpPr>
        <p:spPr bwMode="auto">
          <a:xfrm>
            <a:off x="395536" y="1196752"/>
            <a:ext cx="4968552" cy="3816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45711" rIns="91423" bIns="45711" numCol="1" anchor="t" anchorCtr="0" compatLnSpc="1">
            <a:prstTxWarp prst="textNoShape">
              <a:avLst/>
            </a:prstTxWarp>
          </a:bodyPr>
          <a:lstStyle>
            <a:lvl1pPr>
              <a:lnSpc>
                <a:spcPct val="100000"/>
              </a:lnSpc>
              <a:spcBef>
                <a:spcPts val="0"/>
              </a:spcBef>
              <a:spcAft>
                <a:spcPts val="338"/>
              </a:spcAft>
              <a:defRPr sz="1800" b="1" i="0" baseline="0">
                <a:latin typeface="Apercu Pro Black"/>
              </a:defRPr>
            </a:lvl1pPr>
            <a:lvl3pPr marL="0">
              <a:lnSpc>
                <a:spcPct val="100000"/>
              </a:lnSpc>
              <a:spcBef>
                <a:spcPts val="263"/>
              </a:spcBef>
              <a:spcAft>
                <a:spcPts val="263"/>
              </a:spcAft>
              <a:defRPr sz="1500" b="0" i="0" baseline="0">
                <a:solidFill>
                  <a:srgbClr val="FFFFFF"/>
                </a:solidFill>
                <a:latin typeface="Apercu Pro"/>
              </a:defRPr>
            </a:lvl3pPr>
          </a:lstStyle>
          <a:p>
            <a:pPr lvl="0"/>
            <a:r>
              <a:rPr lang="en-US" dirty="0"/>
              <a:t>Click to edit Master text styles</a:t>
            </a:r>
          </a:p>
          <a:p>
            <a:pPr lvl="2"/>
            <a:r>
              <a:rPr lang="en-US" dirty="0"/>
              <a:t>Second level</a:t>
            </a:r>
          </a:p>
        </p:txBody>
      </p:sp>
    </p:spTree>
    <p:extLst>
      <p:ext uri="{BB962C8B-B14F-4D97-AF65-F5344CB8AC3E}">
        <p14:creationId xmlns:p14="http://schemas.microsoft.com/office/powerpoint/2010/main" val="111324778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1_Opener slide black">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Rectangle 3"/>
          <p:cNvSpPr>
            <a:spLocks noGrp="1" noChangeArrowheads="1"/>
          </p:cNvSpPr>
          <p:nvPr>
            <p:ph idx="10" hasCustomPrompt="1"/>
          </p:nvPr>
        </p:nvSpPr>
        <p:spPr bwMode="auto">
          <a:xfrm>
            <a:off x="395536" y="1196752"/>
            <a:ext cx="4968552" cy="3816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45711" rIns="91423" bIns="45711" numCol="1" anchor="t" anchorCtr="0" compatLnSpc="1">
            <a:prstTxWarp prst="textNoShape">
              <a:avLst/>
            </a:prstTxWarp>
          </a:bodyPr>
          <a:lstStyle>
            <a:lvl1pPr>
              <a:lnSpc>
                <a:spcPct val="100000"/>
              </a:lnSpc>
              <a:spcBef>
                <a:spcPts val="0"/>
              </a:spcBef>
              <a:spcAft>
                <a:spcPts val="338"/>
              </a:spcAft>
              <a:defRPr sz="1800" b="1" i="0" baseline="0">
                <a:latin typeface="Apercu Pro Black"/>
              </a:defRPr>
            </a:lvl1pPr>
            <a:lvl3pPr marL="0">
              <a:lnSpc>
                <a:spcPct val="100000"/>
              </a:lnSpc>
              <a:spcBef>
                <a:spcPts val="263"/>
              </a:spcBef>
              <a:spcAft>
                <a:spcPts val="263"/>
              </a:spcAft>
              <a:defRPr sz="1500" b="0" i="0" baseline="0">
                <a:solidFill>
                  <a:srgbClr val="FFFFFF"/>
                </a:solidFill>
                <a:latin typeface="Apercu Pro"/>
              </a:defRPr>
            </a:lvl3pPr>
          </a:lstStyle>
          <a:p>
            <a:pPr lvl="0"/>
            <a:r>
              <a:rPr lang="en-US" dirty="0"/>
              <a:t>Click to edit Master text styles</a:t>
            </a:r>
          </a:p>
          <a:p>
            <a:pPr lvl="2"/>
            <a:r>
              <a:rPr lang="en-US" dirty="0"/>
              <a:t>Second level</a:t>
            </a:r>
          </a:p>
        </p:txBody>
      </p:sp>
      <p:pic>
        <p:nvPicPr>
          <p:cNvPr id="3" name="Picture 2"/>
          <p:cNvPicPr>
            <a:picLocks noChangeAspect="1"/>
          </p:cNvPicPr>
          <p:nvPr userDrawn="1"/>
        </p:nvPicPr>
        <p:blipFill>
          <a:blip r:embed="rId3"/>
          <a:stretch>
            <a:fillRect/>
          </a:stretch>
        </p:blipFill>
        <p:spPr>
          <a:xfrm>
            <a:off x="251520" y="76133"/>
            <a:ext cx="4067944" cy="760579"/>
          </a:xfrm>
          <a:prstGeom prst="rect">
            <a:avLst/>
          </a:prstGeom>
        </p:spPr>
      </p:pic>
    </p:spTree>
    <p:extLst>
      <p:ext uri="{BB962C8B-B14F-4D97-AF65-F5344CB8AC3E}">
        <p14:creationId xmlns:p14="http://schemas.microsoft.com/office/powerpoint/2010/main" val="15494642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GB"/>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Opener slide re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Rectangle 3"/>
          <p:cNvSpPr>
            <a:spLocks noGrp="1" noChangeArrowheads="1"/>
          </p:cNvSpPr>
          <p:nvPr>
            <p:ph idx="10" hasCustomPrompt="1"/>
          </p:nvPr>
        </p:nvSpPr>
        <p:spPr bwMode="auto">
          <a:xfrm>
            <a:off x="395536" y="1196752"/>
            <a:ext cx="4968552" cy="3816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45711" rIns="91423" bIns="45711" numCol="1" anchor="t" anchorCtr="0" compatLnSpc="1">
            <a:prstTxWarp prst="textNoShape">
              <a:avLst/>
            </a:prstTxWarp>
          </a:bodyPr>
          <a:lstStyle>
            <a:lvl1pPr>
              <a:lnSpc>
                <a:spcPct val="100000"/>
              </a:lnSpc>
              <a:spcBef>
                <a:spcPts val="0"/>
              </a:spcBef>
              <a:spcAft>
                <a:spcPts val="338"/>
              </a:spcAft>
              <a:defRPr sz="1800" b="1" i="0" baseline="0">
                <a:latin typeface="Apercu Pro Black"/>
              </a:defRPr>
            </a:lvl1pPr>
            <a:lvl3pPr marL="0">
              <a:lnSpc>
                <a:spcPct val="100000"/>
              </a:lnSpc>
              <a:spcBef>
                <a:spcPts val="263"/>
              </a:spcBef>
              <a:spcAft>
                <a:spcPts val="263"/>
              </a:spcAft>
              <a:defRPr sz="1500" b="0" i="0" baseline="0">
                <a:solidFill>
                  <a:srgbClr val="FFFFFF"/>
                </a:solidFill>
                <a:latin typeface="Apercu Pro"/>
              </a:defRPr>
            </a:lvl3pPr>
          </a:lstStyle>
          <a:p>
            <a:pPr lvl="0"/>
            <a:r>
              <a:rPr lang="en-US" dirty="0"/>
              <a:t>Click to edit Master text styles</a:t>
            </a:r>
          </a:p>
          <a:p>
            <a:pPr lvl="2"/>
            <a:r>
              <a:rPr lang="en-US" dirty="0"/>
              <a:t>Second level</a:t>
            </a:r>
          </a:p>
        </p:txBody>
      </p:sp>
    </p:spTree>
    <p:extLst>
      <p:ext uri="{BB962C8B-B14F-4D97-AF65-F5344CB8AC3E}">
        <p14:creationId xmlns:p14="http://schemas.microsoft.com/office/powerpoint/2010/main" val="34240483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1_Opener slide re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Rectangle 3"/>
          <p:cNvSpPr>
            <a:spLocks noGrp="1" noChangeArrowheads="1"/>
          </p:cNvSpPr>
          <p:nvPr>
            <p:ph idx="10" hasCustomPrompt="1"/>
          </p:nvPr>
        </p:nvSpPr>
        <p:spPr bwMode="auto">
          <a:xfrm>
            <a:off x="395536" y="1196752"/>
            <a:ext cx="4968552" cy="3816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45711" rIns="91423" bIns="45711" numCol="1" anchor="t" anchorCtr="0" compatLnSpc="1">
            <a:prstTxWarp prst="textNoShape">
              <a:avLst/>
            </a:prstTxWarp>
          </a:bodyPr>
          <a:lstStyle>
            <a:lvl1pPr>
              <a:lnSpc>
                <a:spcPct val="100000"/>
              </a:lnSpc>
              <a:spcBef>
                <a:spcPts val="0"/>
              </a:spcBef>
              <a:spcAft>
                <a:spcPts val="338"/>
              </a:spcAft>
              <a:defRPr sz="1800" b="1" i="0" baseline="0">
                <a:latin typeface="Apercu Pro Black"/>
              </a:defRPr>
            </a:lvl1pPr>
            <a:lvl3pPr marL="0">
              <a:lnSpc>
                <a:spcPct val="100000"/>
              </a:lnSpc>
              <a:spcBef>
                <a:spcPts val="263"/>
              </a:spcBef>
              <a:spcAft>
                <a:spcPts val="263"/>
              </a:spcAft>
              <a:defRPr sz="1500" b="0" i="0" baseline="0">
                <a:solidFill>
                  <a:srgbClr val="FFFFFF"/>
                </a:solidFill>
                <a:latin typeface="Apercu Pro"/>
              </a:defRPr>
            </a:lvl3pPr>
          </a:lstStyle>
          <a:p>
            <a:pPr lvl="0"/>
            <a:r>
              <a:rPr lang="en-US" dirty="0"/>
              <a:t>Click to edit Master text styles</a:t>
            </a:r>
          </a:p>
          <a:p>
            <a:pPr lvl="2"/>
            <a:r>
              <a:rPr lang="en-US" dirty="0"/>
              <a:t>Second level</a:t>
            </a:r>
          </a:p>
        </p:txBody>
      </p:sp>
      <p:pic>
        <p:nvPicPr>
          <p:cNvPr id="3" name="Picture 2"/>
          <p:cNvPicPr>
            <a:picLocks noChangeAspect="1"/>
          </p:cNvPicPr>
          <p:nvPr userDrawn="1"/>
        </p:nvPicPr>
        <p:blipFill>
          <a:blip r:embed="rId3"/>
          <a:stretch>
            <a:fillRect/>
          </a:stretch>
        </p:blipFill>
        <p:spPr>
          <a:xfrm>
            <a:off x="251520" y="76133"/>
            <a:ext cx="4067944" cy="760579"/>
          </a:xfrm>
          <a:prstGeom prst="rect">
            <a:avLst/>
          </a:prstGeom>
        </p:spPr>
      </p:pic>
    </p:spTree>
    <p:extLst>
      <p:ext uri="{BB962C8B-B14F-4D97-AF65-F5344CB8AC3E}">
        <p14:creationId xmlns:p14="http://schemas.microsoft.com/office/powerpoint/2010/main" val="382806467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Opener slide green">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Rectangle 3"/>
          <p:cNvSpPr>
            <a:spLocks noGrp="1" noChangeArrowheads="1"/>
          </p:cNvSpPr>
          <p:nvPr>
            <p:ph idx="10" hasCustomPrompt="1"/>
          </p:nvPr>
        </p:nvSpPr>
        <p:spPr bwMode="auto">
          <a:xfrm>
            <a:off x="395536" y="1196752"/>
            <a:ext cx="4968552" cy="3816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45711" rIns="91423" bIns="45711" numCol="1" anchor="t" anchorCtr="0" compatLnSpc="1">
            <a:prstTxWarp prst="textNoShape">
              <a:avLst/>
            </a:prstTxWarp>
          </a:bodyPr>
          <a:lstStyle>
            <a:lvl1pPr>
              <a:lnSpc>
                <a:spcPct val="100000"/>
              </a:lnSpc>
              <a:spcBef>
                <a:spcPts val="0"/>
              </a:spcBef>
              <a:spcAft>
                <a:spcPts val="338"/>
              </a:spcAft>
              <a:defRPr sz="1800" b="1" i="0" baseline="0">
                <a:latin typeface="Apercu Pro Black"/>
              </a:defRPr>
            </a:lvl1pPr>
            <a:lvl3pPr marL="0">
              <a:lnSpc>
                <a:spcPct val="100000"/>
              </a:lnSpc>
              <a:spcBef>
                <a:spcPts val="263"/>
              </a:spcBef>
              <a:spcAft>
                <a:spcPts val="263"/>
              </a:spcAft>
              <a:defRPr sz="1500" b="0" i="0" baseline="0">
                <a:solidFill>
                  <a:srgbClr val="FFFFFF"/>
                </a:solidFill>
                <a:latin typeface="Apercu Pro"/>
              </a:defRPr>
            </a:lvl3pPr>
          </a:lstStyle>
          <a:p>
            <a:pPr lvl="0"/>
            <a:r>
              <a:rPr lang="en-US" dirty="0"/>
              <a:t>Click to edit Master text styles</a:t>
            </a:r>
          </a:p>
          <a:p>
            <a:pPr lvl="2"/>
            <a:r>
              <a:rPr lang="en-US" dirty="0"/>
              <a:t>Second level</a:t>
            </a:r>
          </a:p>
        </p:txBody>
      </p:sp>
    </p:spTree>
    <p:extLst>
      <p:ext uri="{BB962C8B-B14F-4D97-AF65-F5344CB8AC3E}">
        <p14:creationId xmlns:p14="http://schemas.microsoft.com/office/powerpoint/2010/main" val="215540685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1_Opener slide green">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Rectangle 3"/>
          <p:cNvSpPr>
            <a:spLocks noGrp="1" noChangeArrowheads="1"/>
          </p:cNvSpPr>
          <p:nvPr>
            <p:ph idx="10" hasCustomPrompt="1"/>
          </p:nvPr>
        </p:nvSpPr>
        <p:spPr bwMode="auto">
          <a:xfrm>
            <a:off x="395536" y="1196752"/>
            <a:ext cx="4968552" cy="3816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45711" rIns="91423" bIns="45711" numCol="1" anchor="t" anchorCtr="0" compatLnSpc="1">
            <a:prstTxWarp prst="textNoShape">
              <a:avLst/>
            </a:prstTxWarp>
          </a:bodyPr>
          <a:lstStyle>
            <a:lvl1pPr>
              <a:lnSpc>
                <a:spcPct val="100000"/>
              </a:lnSpc>
              <a:spcBef>
                <a:spcPts val="0"/>
              </a:spcBef>
              <a:spcAft>
                <a:spcPts val="338"/>
              </a:spcAft>
              <a:defRPr sz="1800" b="1" i="0" baseline="0">
                <a:latin typeface="Apercu Pro Black"/>
              </a:defRPr>
            </a:lvl1pPr>
            <a:lvl3pPr marL="0">
              <a:lnSpc>
                <a:spcPct val="100000"/>
              </a:lnSpc>
              <a:spcBef>
                <a:spcPts val="263"/>
              </a:spcBef>
              <a:spcAft>
                <a:spcPts val="263"/>
              </a:spcAft>
              <a:defRPr sz="1500" b="0" i="0" baseline="0">
                <a:solidFill>
                  <a:srgbClr val="FFFFFF"/>
                </a:solidFill>
                <a:latin typeface="Apercu Pro"/>
              </a:defRPr>
            </a:lvl3pPr>
          </a:lstStyle>
          <a:p>
            <a:pPr lvl="0"/>
            <a:r>
              <a:rPr lang="en-US" dirty="0"/>
              <a:t>Click to edit Master text styles</a:t>
            </a:r>
          </a:p>
          <a:p>
            <a:pPr lvl="2"/>
            <a:r>
              <a:rPr lang="en-US" dirty="0"/>
              <a:t>Second level</a:t>
            </a:r>
          </a:p>
        </p:txBody>
      </p:sp>
      <p:pic>
        <p:nvPicPr>
          <p:cNvPr id="3" name="Picture 2"/>
          <p:cNvPicPr>
            <a:picLocks noChangeAspect="1"/>
          </p:cNvPicPr>
          <p:nvPr userDrawn="1"/>
        </p:nvPicPr>
        <p:blipFill>
          <a:blip r:embed="rId3"/>
          <a:stretch>
            <a:fillRect/>
          </a:stretch>
        </p:blipFill>
        <p:spPr>
          <a:xfrm>
            <a:off x="251520" y="76133"/>
            <a:ext cx="4067944" cy="760579"/>
          </a:xfrm>
          <a:prstGeom prst="rect">
            <a:avLst/>
          </a:prstGeom>
        </p:spPr>
      </p:pic>
    </p:spTree>
    <p:extLst>
      <p:ext uri="{BB962C8B-B14F-4D97-AF65-F5344CB8AC3E}">
        <p14:creationId xmlns:p14="http://schemas.microsoft.com/office/powerpoint/2010/main" val="377241033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Opener slide whit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Rectangle 3"/>
          <p:cNvSpPr>
            <a:spLocks noGrp="1" noChangeArrowheads="1"/>
          </p:cNvSpPr>
          <p:nvPr>
            <p:ph idx="10" hasCustomPrompt="1"/>
          </p:nvPr>
        </p:nvSpPr>
        <p:spPr bwMode="auto">
          <a:xfrm>
            <a:off x="395536" y="1196752"/>
            <a:ext cx="4968552" cy="3816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45711" rIns="91423" bIns="45711" numCol="1" anchor="t" anchorCtr="0" compatLnSpc="1">
            <a:prstTxWarp prst="textNoShape">
              <a:avLst/>
            </a:prstTxWarp>
          </a:bodyPr>
          <a:lstStyle>
            <a:lvl1pPr>
              <a:lnSpc>
                <a:spcPct val="100000"/>
              </a:lnSpc>
              <a:spcBef>
                <a:spcPts val="0"/>
              </a:spcBef>
              <a:spcAft>
                <a:spcPts val="338"/>
              </a:spcAft>
              <a:defRPr sz="1800" b="1" i="0" baseline="0">
                <a:solidFill>
                  <a:srgbClr val="000000"/>
                </a:solidFill>
                <a:latin typeface="Apercu Pro Black"/>
              </a:defRPr>
            </a:lvl1pPr>
            <a:lvl3pPr marL="0">
              <a:lnSpc>
                <a:spcPct val="100000"/>
              </a:lnSpc>
              <a:spcBef>
                <a:spcPts val="263"/>
              </a:spcBef>
              <a:spcAft>
                <a:spcPts val="263"/>
              </a:spcAft>
              <a:defRPr sz="1500" b="0" i="0" baseline="0">
                <a:solidFill>
                  <a:srgbClr val="000000"/>
                </a:solidFill>
                <a:latin typeface="Apercu Pro"/>
              </a:defRPr>
            </a:lvl3pPr>
          </a:lstStyle>
          <a:p>
            <a:pPr lvl="0"/>
            <a:r>
              <a:rPr lang="en-US" dirty="0"/>
              <a:t>Click to edit Master text styles</a:t>
            </a:r>
          </a:p>
          <a:p>
            <a:pPr lvl="2"/>
            <a:r>
              <a:rPr lang="en-US" dirty="0"/>
              <a:t>Second level</a:t>
            </a:r>
          </a:p>
        </p:txBody>
      </p:sp>
    </p:spTree>
    <p:extLst>
      <p:ext uri="{BB962C8B-B14F-4D97-AF65-F5344CB8AC3E}">
        <p14:creationId xmlns:p14="http://schemas.microsoft.com/office/powerpoint/2010/main" val="263068895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1_Opener slide whit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Rectangle 3"/>
          <p:cNvSpPr>
            <a:spLocks noGrp="1" noChangeArrowheads="1"/>
          </p:cNvSpPr>
          <p:nvPr>
            <p:ph idx="10" hasCustomPrompt="1"/>
          </p:nvPr>
        </p:nvSpPr>
        <p:spPr bwMode="auto">
          <a:xfrm>
            <a:off x="395536" y="1196752"/>
            <a:ext cx="4968552" cy="3816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45711" rIns="91423" bIns="45711" numCol="1" anchor="t" anchorCtr="0" compatLnSpc="1">
            <a:prstTxWarp prst="textNoShape">
              <a:avLst/>
            </a:prstTxWarp>
          </a:bodyPr>
          <a:lstStyle>
            <a:lvl1pPr>
              <a:lnSpc>
                <a:spcPct val="100000"/>
              </a:lnSpc>
              <a:spcBef>
                <a:spcPts val="0"/>
              </a:spcBef>
              <a:spcAft>
                <a:spcPts val="338"/>
              </a:spcAft>
              <a:defRPr sz="1800" b="1" i="0" baseline="0">
                <a:solidFill>
                  <a:srgbClr val="000000"/>
                </a:solidFill>
                <a:latin typeface="Apercu Pro Black"/>
              </a:defRPr>
            </a:lvl1pPr>
            <a:lvl3pPr marL="0">
              <a:lnSpc>
                <a:spcPct val="100000"/>
              </a:lnSpc>
              <a:spcBef>
                <a:spcPts val="263"/>
              </a:spcBef>
              <a:spcAft>
                <a:spcPts val="263"/>
              </a:spcAft>
              <a:defRPr sz="1500" b="0" i="0" baseline="0">
                <a:solidFill>
                  <a:srgbClr val="000000"/>
                </a:solidFill>
                <a:latin typeface="Apercu Pro"/>
              </a:defRPr>
            </a:lvl3pPr>
          </a:lstStyle>
          <a:p>
            <a:pPr lvl="0"/>
            <a:r>
              <a:rPr lang="en-US" dirty="0"/>
              <a:t>Click to edit Master text styles</a:t>
            </a:r>
          </a:p>
          <a:p>
            <a:pPr lvl="2"/>
            <a:r>
              <a:rPr lang="en-US" dirty="0"/>
              <a:t>Second level</a:t>
            </a:r>
          </a:p>
        </p:txBody>
      </p:sp>
      <p:pic>
        <p:nvPicPr>
          <p:cNvPr id="3" name="Picture 2"/>
          <p:cNvPicPr>
            <a:picLocks noChangeAspect="1"/>
          </p:cNvPicPr>
          <p:nvPr userDrawn="1"/>
        </p:nvPicPr>
        <p:blipFill>
          <a:blip r:embed="rId3"/>
          <a:stretch>
            <a:fillRect/>
          </a:stretch>
        </p:blipFill>
        <p:spPr>
          <a:xfrm>
            <a:off x="251520" y="81426"/>
            <a:ext cx="4067944" cy="755286"/>
          </a:xfrm>
          <a:prstGeom prst="rect">
            <a:avLst/>
          </a:prstGeom>
        </p:spPr>
      </p:pic>
    </p:spTree>
    <p:extLst>
      <p:ext uri="{BB962C8B-B14F-4D97-AF65-F5344CB8AC3E}">
        <p14:creationId xmlns:p14="http://schemas.microsoft.com/office/powerpoint/2010/main" val="370979372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1556792"/>
            <a:ext cx="8424936" cy="5040560"/>
          </a:xfrm>
        </p:spPr>
        <p:txBody>
          <a:bodyPr/>
          <a:lstStyle>
            <a:lvl1pPr>
              <a:defRPr sz="1800">
                <a:solidFill>
                  <a:srgbClr val="000000"/>
                </a:solidFill>
                <a:latin typeface="Apercu Pro"/>
              </a:defRPr>
            </a:lvl1pPr>
            <a:lvl2pPr marL="56878" indent="0">
              <a:buClr>
                <a:srgbClr val="62AF36"/>
              </a:buClr>
              <a:buSzPct val="100000"/>
              <a:buFontTx/>
              <a:buNone/>
              <a:defRPr sz="1650">
                <a:solidFill>
                  <a:srgbClr val="747474"/>
                </a:solidFill>
                <a:latin typeface="Apercu Pro"/>
              </a:defRPr>
            </a:lvl2pPr>
            <a:lvl3pPr marL="540000">
              <a:defRPr sz="1500">
                <a:solidFill>
                  <a:srgbClr val="1B1B5C"/>
                </a:solidFill>
                <a:latin typeface="+mn-lt"/>
              </a:defRPr>
            </a:lvl3pPr>
            <a:lvl4pPr marL="810000">
              <a:defRPr>
                <a:solidFill>
                  <a:srgbClr val="1B1B5C"/>
                </a:solidFill>
                <a:latin typeface="+mn-lt"/>
              </a:defRPr>
            </a:lvl4pPr>
            <a:lvl5pPr marL="1080000">
              <a:buClr>
                <a:srgbClr val="62AF36"/>
              </a:buClr>
              <a:defRPr>
                <a:solidFill>
                  <a:srgbClr val="62AF36"/>
                </a:solidFill>
                <a:latin typeface="+mn-lt"/>
              </a:defRPr>
            </a:lvl5pPr>
          </a:lstStyle>
          <a:p>
            <a:pPr lvl="0"/>
            <a:r>
              <a:rPr lang="en-US"/>
              <a:t>Edit Master text styles</a:t>
            </a:r>
          </a:p>
          <a:p>
            <a:pPr lvl="1"/>
            <a:r>
              <a:rPr lang="en-US"/>
              <a:t>Second level</a:t>
            </a:r>
          </a:p>
        </p:txBody>
      </p:sp>
      <p:sp>
        <p:nvSpPr>
          <p:cNvPr id="6" name="Title Placeholder 30"/>
          <p:cNvSpPr>
            <a:spLocks noGrp="1"/>
          </p:cNvSpPr>
          <p:nvPr>
            <p:ph type="title"/>
          </p:nvPr>
        </p:nvSpPr>
        <p:spPr bwMode="auto">
          <a:xfrm>
            <a:off x="467544" y="548680"/>
            <a:ext cx="8424936" cy="720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25200" numCol="1" anchor="b" anchorCtr="0" compatLnSpc="1">
            <a:prstTxWarp prst="textNoShape">
              <a:avLst/>
            </a:prstTxWarp>
            <a:normAutofit/>
          </a:bodyPr>
          <a:lstStyle>
            <a:lvl1pPr>
              <a:defRPr sz="1800" baseline="0">
                <a:latin typeface="Apercu Pro Medium"/>
              </a:defRPr>
            </a:lvl1pPr>
          </a:lstStyle>
          <a:p>
            <a:pPr lvl="0"/>
            <a:r>
              <a:rPr lang="en-US"/>
              <a:t>Click to edit Master title style</a:t>
            </a:r>
            <a:endParaRPr lang="en-US" dirty="0"/>
          </a:p>
        </p:txBody>
      </p:sp>
    </p:spTree>
    <p:extLst>
      <p:ext uri="{BB962C8B-B14F-4D97-AF65-F5344CB8AC3E}">
        <p14:creationId xmlns:p14="http://schemas.microsoft.com/office/powerpoint/2010/main" val="130617957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itle and single column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Content Placeholder 2"/>
          <p:cNvSpPr>
            <a:spLocks noGrp="1"/>
          </p:cNvSpPr>
          <p:nvPr>
            <p:ph idx="1"/>
          </p:nvPr>
        </p:nvSpPr>
        <p:spPr>
          <a:xfrm>
            <a:off x="467544" y="1556792"/>
            <a:ext cx="8424936" cy="5040560"/>
          </a:xfrm>
        </p:spPr>
        <p:txBody>
          <a:bodyPr/>
          <a:lstStyle>
            <a:lvl1pPr>
              <a:defRPr sz="1800">
                <a:solidFill>
                  <a:srgbClr val="000000"/>
                </a:solidFill>
                <a:latin typeface="Apercu Pro"/>
              </a:defRPr>
            </a:lvl1pPr>
            <a:lvl2pPr marL="270000">
              <a:buClr>
                <a:srgbClr val="919191"/>
              </a:buClr>
              <a:buSzPct val="100000"/>
              <a:buFont typeface="Arial"/>
              <a:buChar char="•"/>
              <a:defRPr sz="1650">
                <a:solidFill>
                  <a:srgbClr val="000000"/>
                </a:solidFill>
                <a:latin typeface="Apercu Pro"/>
              </a:defRPr>
            </a:lvl2pPr>
            <a:lvl3pPr marL="540000">
              <a:defRPr sz="1500">
                <a:solidFill>
                  <a:srgbClr val="000000"/>
                </a:solidFill>
                <a:latin typeface="Apercu Pro"/>
              </a:defRPr>
            </a:lvl3pPr>
            <a:lvl4pPr marL="810000">
              <a:defRPr>
                <a:solidFill>
                  <a:srgbClr val="000000"/>
                </a:solidFill>
                <a:latin typeface="Apercu Pro"/>
              </a:defRPr>
            </a:lvl4pPr>
            <a:lvl5pPr marL="1080000">
              <a:buClr>
                <a:schemeClr val="tx1"/>
              </a:buClr>
              <a:defRPr>
                <a:solidFill>
                  <a:srgbClr val="919191"/>
                </a:solidFill>
                <a:latin typeface="Apercu Pro"/>
              </a:defRPr>
            </a:lvl5pPr>
          </a:lstStyle>
          <a:p>
            <a:pPr lvl="0"/>
            <a:r>
              <a:rPr lang="en-US"/>
              <a:t>Edit Master text styles</a:t>
            </a:r>
          </a:p>
          <a:p>
            <a:pPr lvl="1"/>
            <a:r>
              <a:rPr lang="en-US"/>
              <a:t>Second level</a:t>
            </a:r>
          </a:p>
          <a:p>
            <a:pPr lvl="2"/>
            <a:r>
              <a:rPr lang="en-US"/>
              <a:t>Third level</a:t>
            </a:r>
          </a:p>
        </p:txBody>
      </p:sp>
    </p:spTree>
    <p:extLst>
      <p:ext uri="{BB962C8B-B14F-4D97-AF65-F5344CB8AC3E}">
        <p14:creationId xmlns:p14="http://schemas.microsoft.com/office/powerpoint/2010/main" val="43712218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wo Column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5" name="Content Placeholder 2"/>
          <p:cNvSpPr>
            <a:spLocks noGrp="1"/>
          </p:cNvSpPr>
          <p:nvPr>
            <p:ph sz="half" idx="1"/>
          </p:nvPr>
        </p:nvSpPr>
        <p:spPr>
          <a:xfrm>
            <a:off x="467544" y="1628800"/>
            <a:ext cx="8424936" cy="4968552"/>
          </a:xfrm>
        </p:spPr>
        <p:txBody>
          <a:bodyPr numCol="2" spcCol="72000"/>
          <a:lstStyle>
            <a:lvl1pPr marL="0" indent="0">
              <a:spcBef>
                <a:spcPts val="0"/>
              </a:spcBef>
              <a:buFontTx/>
              <a:buNone/>
              <a:defRPr sz="1200">
                <a:solidFill>
                  <a:srgbClr val="000000"/>
                </a:solidFill>
                <a:latin typeface="Apercu Pro"/>
              </a:defRPr>
            </a:lvl1pPr>
            <a:lvl2pPr marL="270000">
              <a:spcBef>
                <a:spcPts val="0"/>
              </a:spcBef>
              <a:defRPr sz="1200">
                <a:solidFill>
                  <a:srgbClr val="000000"/>
                </a:solidFill>
                <a:latin typeface="Apercu Pro"/>
              </a:defRPr>
            </a:lvl2pPr>
            <a:lvl3pPr marL="540000">
              <a:spcBef>
                <a:spcPts val="0"/>
              </a:spcBef>
              <a:defRPr sz="1200">
                <a:solidFill>
                  <a:srgbClr val="000000"/>
                </a:solidFill>
                <a:latin typeface="Apercu Pro"/>
              </a:defRPr>
            </a:lvl3pPr>
            <a:lvl4pPr marL="810000">
              <a:spcBef>
                <a:spcPts val="0"/>
              </a:spcBef>
              <a:defRPr sz="1200">
                <a:solidFill>
                  <a:srgbClr val="000000"/>
                </a:solidFill>
                <a:latin typeface="Apercu Pro"/>
              </a:defRPr>
            </a:lvl4pPr>
            <a:lvl5pPr marL="1080000">
              <a:spcBef>
                <a:spcPts val="0"/>
              </a:spcBef>
              <a:defRPr sz="1200">
                <a:solidFill>
                  <a:srgbClr val="000000"/>
                </a:solidFill>
                <a:latin typeface="Apercu Pro"/>
              </a:defRPr>
            </a:lvl5pPr>
            <a:lvl6pPr>
              <a:defRPr sz="600"/>
            </a:lvl6pPr>
            <a:lvl7pPr>
              <a:defRPr sz="600"/>
            </a:lvl7pPr>
            <a:lvl8pPr>
              <a:defRPr sz="600"/>
            </a:lvl8pPr>
            <a:lvl9pPr>
              <a:defRPr sz="600"/>
            </a:lvl9pPr>
          </a:lstStyle>
          <a:p>
            <a:pPr lvl="0"/>
            <a:r>
              <a:rPr lang="en-US"/>
              <a:t>Edit Master text styles</a:t>
            </a:r>
          </a:p>
          <a:p>
            <a:pPr lvl="1"/>
            <a:r>
              <a:rPr lang="en-US"/>
              <a:t>Second level</a:t>
            </a:r>
          </a:p>
          <a:p>
            <a:pPr lvl="2"/>
            <a:r>
              <a:rPr lang="en-US"/>
              <a:t>Third level</a:t>
            </a:r>
          </a:p>
        </p:txBody>
      </p:sp>
    </p:spTree>
    <p:extLst>
      <p:ext uri="{BB962C8B-B14F-4D97-AF65-F5344CB8AC3E}">
        <p14:creationId xmlns:p14="http://schemas.microsoft.com/office/powerpoint/2010/main" val="346152880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p:cSld name="Blank slide with head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18099292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p:cSld name="Slide 1">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75856" y="1988840"/>
            <a:ext cx="5832648" cy="4608512"/>
          </a:xfrm>
        </p:spPr>
        <p:txBody>
          <a:bodyPr anchor="t" anchorCtr="0"/>
          <a:lstStyle/>
          <a:p>
            <a:r>
              <a:rPr lang="en-US"/>
              <a:t>Click to edit Master title style</a:t>
            </a:r>
            <a:endParaRPr lang="en-US" dirty="0"/>
          </a:p>
        </p:txBody>
      </p:sp>
    </p:spTree>
    <p:extLst>
      <p:ext uri="{BB962C8B-B14F-4D97-AF65-F5344CB8AC3E}">
        <p14:creationId xmlns:p14="http://schemas.microsoft.com/office/powerpoint/2010/main" val="29264831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p:cSld name="Slide 2">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75856" y="1988840"/>
            <a:ext cx="5832648" cy="4608512"/>
          </a:xfrm>
        </p:spPr>
        <p:txBody>
          <a:bodyPr anchor="t" anchorCtr="0"/>
          <a:lstStyle/>
          <a:p>
            <a:r>
              <a:rPr lang="en-US"/>
              <a:t>Click to edit Master title style</a:t>
            </a:r>
            <a:endParaRPr lang="en-US" dirty="0"/>
          </a:p>
        </p:txBody>
      </p:sp>
    </p:spTree>
    <p:extLst>
      <p:ext uri="{BB962C8B-B14F-4D97-AF65-F5344CB8AC3E}">
        <p14:creationId xmlns:p14="http://schemas.microsoft.com/office/powerpoint/2010/main" val="62496558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p:cSld name="Slide 3">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75856" y="1988840"/>
            <a:ext cx="5832648" cy="4608512"/>
          </a:xfrm>
        </p:spPr>
        <p:txBody>
          <a:bodyPr anchor="t" anchorCtr="0"/>
          <a:lstStyle/>
          <a:p>
            <a:r>
              <a:rPr lang="en-US"/>
              <a:t>Click to edit Master title style</a:t>
            </a:r>
            <a:endParaRPr lang="en-US" dirty="0"/>
          </a:p>
        </p:txBody>
      </p:sp>
    </p:spTree>
    <p:extLst>
      <p:ext uri="{BB962C8B-B14F-4D97-AF65-F5344CB8AC3E}">
        <p14:creationId xmlns:p14="http://schemas.microsoft.com/office/powerpoint/2010/main" val="406535643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p:cSld name="Slide 4">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75856" y="1988840"/>
            <a:ext cx="5832648" cy="4608512"/>
          </a:xfrm>
        </p:spPr>
        <p:txBody>
          <a:bodyPr anchor="t" anchorCtr="0"/>
          <a:lstStyle/>
          <a:p>
            <a:r>
              <a:rPr lang="en-US"/>
              <a:t>Click to edit Master title style</a:t>
            </a:r>
            <a:endParaRPr lang="en-US" dirty="0"/>
          </a:p>
        </p:txBody>
      </p:sp>
    </p:spTree>
    <p:extLst>
      <p:ext uri="{BB962C8B-B14F-4D97-AF65-F5344CB8AC3E}">
        <p14:creationId xmlns:p14="http://schemas.microsoft.com/office/powerpoint/2010/main" val="149083508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p:cSld name="Slide 5">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75856" y="1988840"/>
            <a:ext cx="5832648" cy="4608512"/>
          </a:xfrm>
        </p:spPr>
        <p:txBody>
          <a:bodyPr anchor="t" anchorCtr="0"/>
          <a:lstStyle>
            <a:lvl1pPr>
              <a:defRPr>
                <a:solidFill>
                  <a:srgbClr val="000000"/>
                </a:solidFill>
              </a:defRPr>
            </a:lvl1pPr>
          </a:lstStyle>
          <a:p>
            <a:r>
              <a:rPr lang="en-US"/>
              <a:t>Click to edit Master title style</a:t>
            </a:r>
            <a:endParaRPr lang="en-US" dirty="0"/>
          </a:p>
        </p:txBody>
      </p:sp>
    </p:spTree>
    <p:extLst>
      <p:ext uri="{BB962C8B-B14F-4D97-AF65-F5344CB8AC3E}">
        <p14:creationId xmlns:p14="http://schemas.microsoft.com/office/powerpoint/2010/main" val="271599345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p:cSld name="Slide 6">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75856" y="1988840"/>
            <a:ext cx="5832648" cy="4608512"/>
          </a:xfrm>
        </p:spPr>
        <p:txBody>
          <a:bodyPr anchor="t" anchorCtr="0"/>
          <a:lstStyle/>
          <a:p>
            <a:r>
              <a:rPr lang="en-US"/>
              <a:t>Click to edit Master title style</a:t>
            </a:r>
            <a:endParaRPr lang="en-US" dirty="0"/>
          </a:p>
        </p:txBody>
      </p:sp>
    </p:spTree>
    <p:extLst>
      <p:ext uri="{BB962C8B-B14F-4D97-AF65-F5344CB8AC3E}">
        <p14:creationId xmlns:p14="http://schemas.microsoft.com/office/powerpoint/2010/main" val="322348411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p:cSld name="Slide 7">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75856" y="1988840"/>
            <a:ext cx="5832648" cy="4608512"/>
          </a:xfrm>
        </p:spPr>
        <p:txBody>
          <a:bodyPr anchor="t" anchorCtr="0"/>
          <a:lstStyle>
            <a:lvl1pPr>
              <a:defRPr>
                <a:solidFill>
                  <a:srgbClr val="000000"/>
                </a:solidFill>
              </a:defRPr>
            </a:lvl1pPr>
          </a:lstStyle>
          <a:p>
            <a:r>
              <a:rPr lang="en-US"/>
              <a:t>Click to edit Master title style</a:t>
            </a:r>
            <a:endParaRPr lang="en-US" dirty="0"/>
          </a:p>
        </p:txBody>
      </p:sp>
    </p:spTree>
    <p:extLst>
      <p:ext uri="{BB962C8B-B14F-4D97-AF65-F5344CB8AC3E}">
        <p14:creationId xmlns:p14="http://schemas.microsoft.com/office/powerpoint/2010/main" val="2220733399"/>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p:cSld name="Slide 8">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75856" y="1988840"/>
            <a:ext cx="5832648" cy="4608512"/>
          </a:xfrm>
        </p:spPr>
        <p:txBody>
          <a:bodyPr anchor="t" anchorCtr="0"/>
          <a:lstStyle/>
          <a:p>
            <a:r>
              <a:rPr lang="en-US"/>
              <a:t>Click to edit Master title style</a:t>
            </a:r>
            <a:endParaRPr lang="en-US" dirty="0"/>
          </a:p>
        </p:txBody>
      </p:sp>
    </p:spTree>
    <p:extLst>
      <p:ext uri="{BB962C8B-B14F-4D97-AF65-F5344CB8AC3E}">
        <p14:creationId xmlns:p14="http://schemas.microsoft.com/office/powerpoint/2010/main" val="408345613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p:cSld name="Slide 9">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75856" y="1988840"/>
            <a:ext cx="5832648" cy="4608512"/>
          </a:xfrm>
        </p:spPr>
        <p:txBody>
          <a:bodyPr anchor="t" anchorCtr="0"/>
          <a:lstStyle/>
          <a:p>
            <a:r>
              <a:rPr lang="en-US"/>
              <a:t>Click to edit Master title style</a:t>
            </a:r>
            <a:endParaRPr lang="en-US" dirty="0"/>
          </a:p>
        </p:txBody>
      </p:sp>
    </p:spTree>
    <p:extLst>
      <p:ext uri="{BB962C8B-B14F-4D97-AF65-F5344CB8AC3E}">
        <p14:creationId xmlns:p14="http://schemas.microsoft.com/office/powerpoint/2010/main" val="1503561937"/>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1_Two Column layout">
    <p:spTree>
      <p:nvGrpSpPr>
        <p:cNvPr id="1" name=""/>
        <p:cNvGrpSpPr/>
        <p:nvPr/>
      </p:nvGrpSpPr>
      <p:grpSpPr>
        <a:xfrm>
          <a:off x="0" y="0"/>
          <a:ext cx="0" cy="0"/>
          <a:chOff x="0" y="0"/>
          <a:chExt cx="0" cy="0"/>
        </a:xfrm>
      </p:grpSpPr>
      <p:sp>
        <p:nvSpPr>
          <p:cNvPr id="5" name="Content Placeholder 2"/>
          <p:cNvSpPr>
            <a:spLocks noGrp="1"/>
          </p:cNvSpPr>
          <p:nvPr>
            <p:ph sz="half" idx="1"/>
          </p:nvPr>
        </p:nvSpPr>
        <p:spPr>
          <a:xfrm>
            <a:off x="467544" y="1828800"/>
            <a:ext cx="8424936" cy="4768552"/>
          </a:xfrm>
        </p:spPr>
        <p:txBody>
          <a:bodyPr numCol="2" spcCol="72000"/>
          <a:lstStyle>
            <a:lvl1pPr marL="0" indent="0">
              <a:spcBef>
                <a:spcPts val="0"/>
              </a:spcBef>
              <a:buFontTx/>
              <a:buNone/>
              <a:defRPr sz="1200">
                <a:solidFill>
                  <a:srgbClr val="000000"/>
                </a:solidFill>
                <a:latin typeface="Apercu Pro"/>
              </a:defRPr>
            </a:lvl1pPr>
            <a:lvl2pPr marL="270000">
              <a:spcBef>
                <a:spcPts val="0"/>
              </a:spcBef>
              <a:defRPr sz="1200">
                <a:solidFill>
                  <a:srgbClr val="000000"/>
                </a:solidFill>
                <a:latin typeface="Apercu Pro"/>
              </a:defRPr>
            </a:lvl2pPr>
            <a:lvl3pPr marL="540000">
              <a:spcBef>
                <a:spcPts val="0"/>
              </a:spcBef>
              <a:defRPr sz="1200">
                <a:solidFill>
                  <a:srgbClr val="000000"/>
                </a:solidFill>
                <a:latin typeface="Apercu Pro"/>
              </a:defRPr>
            </a:lvl3pPr>
            <a:lvl4pPr marL="810000">
              <a:spcBef>
                <a:spcPts val="0"/>
              </a:spcBef>
              <a:defRPr sz="1200">
                <a:solidFill>
                  <a:srgbClr val="000000"/>
                </a:solidFill>
                <a:latin typeface="Apercu Pro"/>
              </a:defRPr>
            </a:lvl4pPr>
            <a:lvl5pPr marL="1080000">
              <a:spcBef>
                <a:spcPts val="0"/>
              </a:spcBef>
              <a:defRPr sz="1200">
                <a:solidFill>
                  <a:srgbClr val="000000"/>
                </a:solidFill>
                <a:latin typeface="Apercu Pro"/>
              </a:defRPr>
            </a:lvl5pPr>
            <a:lvl6pPr>
              <a:defRPr sz="600"/>
            </a:lvl6pPr>
            <a:lvl7pPr>
              <a:defRPr sz="600"/>
            </a:lvl7pPr>
            <a:lvl8pPr>
              <a:defRPr sz="600"/>
            </a:lvl8pPr>
            <a:lvl9pPr>
              <a:defRPr sz="600"/>
            </a:lvl9pPr>
          </a:lstStyle>
          <a:p>
            <a:pPr lvl="0"/>
            <a:r>
              <a:rPr lang="en-US"/>
              <a:t>Edit Master text styles</a:t>
            </a:r>
          </a:p>
          <a:p>
            <a:pPr lvl="1"/>
            <a:r>
              <a:rPr lang="en-US"/>
              <a:t>Second level</a:t>
            </a:r>
          </a:p>
          <a:p>
            <a:pPr lvl="2"/>
            <a:r>
              <a:rPr lang="en-US"/>
              <a:t>Third level</a:t>
            </a:r>
          </a:p>
        </p:txBody>
      </p:sp>
      <p:sp>
        <p:nvSpPr>
          <p:cNvPr id="3" name="Title 1"/>
          <p:cNvSpPr>
            <a:spLocks noGrp="1"/>
          </p:cNvSpPr>
          <p:nvPr>
            <p:ph type="title"/>
          </p:nvPr>
        </p:nvSpPr>
        <p:spPr>
          <a:xfrm>
            <a:off x="467544" y="548680"/>
            <a:ext cx="8424936" cy="720080"/>
          </a:xfrm>
        </p:spPr>
        <p:txBody>
          <a:bodyPr/>
          <a:lstStyle/>
          <a:p>
            <a:r>
              <a:rPr lang="en-US"/>
              <a:t>Click to edit Master title style</a:t>
            </a:r>
            <a:endParaRPr lang="en-US" dirty="0"/>
          </a:p>
        </p:txBody>
      </p:sp>
    </p:spTree>
    <p:extLst>
      <p:ext uri="{BB962C8B-B14F-4D97-AF65-F5344CB8AC3E}">
        <p14:creationId xmlns:p14="http://schemas.microsoft.com/office/powerpoint/2010/main" val="32773831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Pictur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467544" y="548680"/>
            <a:ext cx="8424936" cy="720080"/>
          </a:xfrm>
        </p:spPr>
        <p:txBody>
          <a:bodyPr/>
          <a:lstStyle/>
          <a:p>
            <a:r>
              <a:rPr lang="en-US"/>
              <a:t>Click to edit Master title style</a:t>
            </a:r>
            <a:endParaRPr lang="en-US" dirty="0"/>
          </a:p>
        </p:txBody>
      </p:sp>
      <p:sp>
        <p:nvSpPr>
          <p:cNvPr id="4" name="Picture Placeholder 2"/>
          <p:cNvSpPr>
            <a:spLocks noGrp="1"/>
          </p:cNvSpPr>
          <p:nvPr>
            <p:ph type="pic" idx="1"/>
          </p:nvPr>
        </p:nvSpPr>
        <p:spPr>
          <a:xfrm>
            <a:off x="0" y="1340768"/>
            <a:ext cx="9144000" cy="5517232"/>
          </a:xfrm>
        </p:spPr>
        <p:txBody>
          <a:bodyPr/>
          <a:lstStyle>
            <a:lvl1pPr marL="0" indent="0">
              <a:buNone/>
              <a:defRPr sz="975"/>
            </a:lvl1pPr>
            <a:lvl2pPr marL="144018" indent="0">
              <a:buNone/>
              <a:defRPr sz="900"/>
            </a:lvl2pPr>
            <a:lvl3pPr marL="288036" indent="0">
              <a:buNone/>
              <a:defRPr sz="750"/>
            </a:lvl3pPr>
            <a:lvl4pPr marL="432054" indent="0">
              <a:buNone/>
              <a:defRPr sz="600"/>
            </a:lvl4pPr>
            <a:lvl5pPr marL="576072" indent="0">
              <a:buNone/>
              <a:defRPr sz="600"/>
            </a:lvl5pPr>
            <a:lvl6pPr marL="720090" indent="0">
              <a:buNone/>
              <a:defRPr sz="600"/>
            </a:lvl6pPr>
            <a:lvl7pPr marL="864108" indent="0">
              <a:buNone/>
              <a:defRPr sz="600"/>
            </a:lvl7pPr>
            <a:lvl8pPr marL="1008126" indent="0">
              <a:buNone/>
              <a:defRPr sz="600"/>
            </a:lvl8pPr>
            <a:lvl9pPr marL="1152144" indent="0">
              <a:buNone/>
              <a:defRPr sz="600"/>
            </a:lvl9pPr>
          </a:lstStyle>
          <a:p>
            <a:pPr lvl="0"/>
            <a:r>
              <a:rPr lang="en-US" noProof="0"/>
              <a:t>Click icon to add picture</a:t>
            </a:r>
            <a:endParaRPr lang="en-US" noProof="0" dirty="0"/>
          </a:p>
        </p:txBody>
      </p:sp>
      <p:sp>
        <p:nvSpPr>
          <p:cNvPr id="5" name="Title 1"/>
          <p:cNvSpPr txBox="1">
            <a:spLocks/>
          </p:cNvSpPr>
          <p:nvPr userDrawn="1"/>
        </p:nvSpPr>
        <p:spPr bwMode="auto">
          <a:xfrm>
            <a:off x="0" y="6525344"/>
            <a:ext cx="9144000" cy="332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162000" bIns="75600" numCol="1" anchor="b" anchorCtr="0" compatLnSpc="1">
            <a:prstTxWarp prst="textNoShape">
              <a:avLst/>
            </a:prstTxWarp>
          </a:bodyPr>
          <a:lstStyle>
            <a:lvl1pPr algn="r" defTabSz="912813" rtl="0" eaLnBrk="0" fontAlgn="base" hangingPunct="0">
              <a:lnSpc>
                <a:spcPct val="70000"/>
              </a:lnSpc>
              <a:spcBef>
                <a:spcPct val="0"/>
              </a:spcBef>
              <a:spcAft>
                <a:spcPct val="0"/>
              </a:spcAft>
              <a:defRPr sz="1400" b="0" baseline="0">
                <a:solidFill>
                  <a:schemeClr val="tx1"/>
                </a:solidFill>
                <a:latin typeface="+mn-lt"/>
                <a:ea typeface="MS PGothic" pitchFamily="34" charset="-128"/>
                <a:cs typeface="Geneva" charset="0"/>
              </a:defRPr>
            </a:lvl1pPr>
            <a:lvl2pPr algn="l" defTabSz="912813" rtl="0" eaLnBrk="0" fontAlgn="base" hangingPunct="0">
              <a:lnSpc>
                <a:spcPct val="70000"/>
              </a:lnSpc>
              <a:spcBef>
                <a:spcPct val="0"/>
              </a:spcBef>
              <a:spcAft>
                <a:spcPct val="0"/>
              </a:spcAft>
              <a:defRPr sz="4000" b="1">
                <a:solidFill>
                  <a:schemeClr val="accent1"/>
                </a:solidFill>
                <a:latin typeface="Calibri" charset="0"/>
                <a:ea typeface="MS PGothic" pitchFamily="34" charset="-128"/>
                <a:cs typeface="Geneva" charset="0"/>
              </a:defRPr>
            </a:lvl2pPr>
            <a:lvl3pPr algn="l" defTabSz="912813" rtl="0" eaLnBrk="0" fontAlgn="base" hangingPunct="0">
              <a:lnSpc>
                <a:spcPct val="70000"/>
              </a:lnSpc>
              <a:spcBef>
                <a:spcPct val="0"/>
              </a:spcBef>
              <a:spcAft>
                <a:spcPct val="0"/>
              </a:spcAft>
              <a:defRPr sz="4000" b="1">
                <a:solidFill>
                  <a:schemeClr val="accent1"/>
                </a:solidFill>
                <a:latin typeface="Calibri" charset="0"/>
                <a:ea typeface="MS PGothic" pitchFamily="34" charset="-128"/>
                <a:cs typeface="Geneva" charset="0"/>
              </a:defRPr>
            </a:lvl3pPr>
            <a:lvl4pPr algn="l" defTabSz="912813" rtl="0" eaLnBrk="0" fontAlgn="base" hangingPunct="0">
              <a:lnSpc>
                <a:spcPct val="70000"/>
              </a:lnSpc>
              <a:spcBef>
                <a:spcPct val="0"/>
              </a:spcBef>
              <a:spcAft>
                <a:spcPct val="0"/>
              </a:spcAft>
              <a:defRPr sz="4000" b="1">
                <a:solidFill>
                  <a:schemeClr val="accent1"/>
                </a:solidFill>
                <a:latin typeface="Calibri" charset="0"/>
                <a:ea typeface="MS PGothic" pitchFamily="34" charset="-128"/>
                <a:cs typeface="Geneva" charset="0"/>
              </a:defRPr>
            </a:lvl4pPr>
            <a:lvl5pPr algn="l" defTabSz="912813" rtl="0" eaLnBrk="0" fontAlgn="base" hangingPunct="0">
              <a:lnSpc>
                <a:spcPct val="70000"/>
              </a:lnSpc>
              <a:spcBef>
                <a:spcPct val="0"/>
              </a:spcBef>
              <a:spcAft>
                <a:spcPct val="0"/>
              </a:spcAft>
              <a:defRPr sz="4000" b="1">
                <a:solidFill>
                  <a:schemeClr val="accent1"/>
                </a:solidFill>
                <a:latin typeface="Calibri" charset="0"/>
                <a:ea typeface="MS PGothic" pitchFamily="34" charset="-128"/>
                <a:cs typeface="Geneva" charset="0"/>
              </a:defRPr>
            </a:lvl5pPr>
            <a:lvl6pPr marL="192024" algn="l" defTabSz="914114" rtl="0" eaLnBrk="1" fontAlgn="base" hangingPunct="1">
              <a:spcBef>
                <a:spcPct val="0"/>
              </a:spcBef>
              <a:spcAft>
                <a:spcPct val="0"/>
              </a:spcAft>
              <a:defRPr sz="3700">
                <a:solidFill>
                  <a:schemeClr val="tx2"/>
                </a:solidFill>
                <a:latin typeface="ITCFranklinGothic LT Demi" charset="0"/>
                <a:ea typeface="ＭＳ Ｐゴシック" pitchFamily="-28" charset="-128"/>
                <a:cs typeface="ＭＳ Ｐゴシック" pitchFamily="-28" charset="-128"/>
              </a:defRPr>
            </a:lvl6pPr>
            <a:lvl7pPr marL="384048" algn="l" defTabSz="914114" rtl="0" eaLnBrk="1" fontAlgn="base" hangingPunct="1">
              <a:spcBef>
                <a:spcPct val="0"/>
              </a:spcBef>
              <a:spcAft>
                <a:spcPct val="0"/>
              </a:spcAft>
              <a:defRPr sz="3700">
                <a:solidFill>
                  <a:schemeClr val="tx2"/>
                </a:solidFill>
                <a:latin typeface="ITCFranklinGothic LT Demi" charset="0"/>
                <a:ea typeface="ＭＳ Ｐゴシック" pitchFamily="-28" charset="-128"/>
                <a:cs typeface="ＭＳ Ｐゴシック" pitchFamily="-28" charset="-128"/>
              </a:defRPr>
            </a:lvl7pPr>
            <a:lvl8pPr marL="576072" algn="l" defTabSz="914114" rtl="0" eaLnBrk="1" fontAlgn="base" hangingPunct="1">
              <a:spcBef>
                <a:spcPct val="0"/>
              </a:spcBef>
              <a:spcAft>
                <a:spcPct val="0"/>
              </a:spcAft>
              <a:defRPr sz="3700">
                <a:solidFill>
                  <a:schemeClr val="tx2"/>
                </a:solidFill>
                <a:latin typeface="ITCFranklinGothic LT Demi" charset="0"/>
                <a:ea typeface="ＭＳ Ｐゴシック" pitchFamily="-28" charset="-128"/>
                <a:cs typeface="ＭＳ Ｐゴシック" pitchFamily="-28" charset="-128"/>
              </a:defRPr>
            </a:lvl8pPr>
            <a:lvl9pPr marL="768096" algn="l" defTabSz="914114" rtl="0" eaLnBrk="1" fontAlgn="base" hangingPunct="1">
              <a:spcBef>
                <a:spcPct val="0"/>
              </a:spcBef>
              <a:spcAft>
                <a:spcPct val="0"/>
              </a:spcAft>
              <a:defRPr sz="3700">
                <a:solidFill>
                  <a:schemeClr val="tx2"/>
                </a:solidFill>
                <a:latin typeface="ITCFranklinGothic LT Demi" charset="0"/>
                <a:ea typeface="ＭＳ Ｐゴシック" pitchFamily="-28" charset="-128"/>
                <a:cs typeface="ＭＳ Ｐゴシック" pitchFamily="-28" charset="-128"/>
              </a:defRPr>
            </a:lvl9pPr>
          </a:lstStyle>
          <a:p>
            <a:r>
              <a:rPr lang="ga-IE" sz="1050" dirty="0">
                <a:latin typeface="Apercu Pro"/>
              </a:rPr>
              <a:t>Click to edit Master title style</a:t>
            </a:r>
            <a:endParaRPr lang="en-US" sz="1050" dirty="0">
              <a:latin typeface="Apercu Pro"/>
            </a:endParaRPr>
          </a:p>
        </p:txBody>
      </p:sp>
    </p:spTree>
    <p:extLst>
      <p:ext uri="{BB962C8B-B14F-4D97-AF65-F5344CB8AC3E}">
        <p14:creationId xmlns:p14="http://schemas.microsoft.com/office/powerpoint/2010/main" val="1004525715"/>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1_Picture and text sidebar 50/50 pic RHS">
    <p:spTree>
      <p:nvGrpSpPr>
        <p:cNvPr id="1" name=""/>
        <p:cNvGrpSpPr/>
        <p:nvPr/>
      </p:nvGrpSpPr>
      <p:grpSpPr>
        <a:xfrm>
          <a:off x="0" y="0"/>
          <a:ext cx="0" cy="0"/>
          <a:chOff x="0" y="0"/>
          <a:chExt cx="0" cy="0"/>
        </a:xfrm>
      </p:grpSpPr>
      <p:sp>
        <p:nvSpPr>
          <p:cNvPr id="2" name="Title 1"/>
          <p:cNvSpPr>
            <a:spLocks noGrp="1"/>
          </p:cNvSpPr>
          <p:nvPr>
            <p:ph type="title"/>
          </p:nvPr>
        </p:nvSpPr>
        <p:spPr>
          <a:xfrm>
            <a:off x="467544" y="548680"/>
            <a:ext cx="8424936" cy="720080"/>
          </a:xfrm>
        </p:spPr>
        <p:txBody>
          <a:bodyPr/>
          <a:lstStyle/>
          <a:p>
            <a:r>
              <a:rPr lang="en-US"/>
              <a:t>Click to edit Master title style</a:t>
            </a:r>
            <a:endParaRPr lang="en-US" dirty="0"/>
          </a:p>
        </p:txBody>
      </p:sp>
      <p:sp>
        <p:nvSpPr>
          <p:cNvPr id="4" name="Picture Placeholder 2"/>
          <p:cNvSpPr>
            <a:spLocks noGrp="1"/>
          </p:cNvSpPr>
          <p:nvPr>
            <p:ph type="pic" idx="1"/>
          </p:nvPr>
        </p:nvSpPr>
        <p:spPr>
          <a:xfrm>
            <a:off x="4572000" y="1368152"/>
            <a:ext cx="4572000" cy="5517232"/>
          </a:xfrm>
        </p:spPr>
        <p:txBody>
          <a:bodyPr/>
          <a:lstStyle>
            <a:lvl1pPr marL="0" indent="0">
              <a:buNone/>
              <a:defRPr sz="975"/>
            </a:lvl1pPr>
            <a:lvl2pPr marL="144018" indent="0">
              <a:buNone/>
              <a:defRPr sz="900"/>
            </a:lvl2pPr>
            <a:lvl3pPr marL="288036" indent="0">
              <a:buNone/>
              <a:defRPr sz="750"/>
            </a:lvl3pPr>
            <a:lvl4pPr marL="432054" indent="0">
              <a:buNone/>
              <a:defRPr sz="600"/>
            </a:lvl4pPr>
            <a:lvl5pPr marL="576072" indent="0">
              <a:buNone/>
              <a:defRPr sz="600"/>
            </a:lvl5pPr>
            <a:lvl6pPr marL="720090" indent="0">
              <a:buNone/>
              <a:defRPr sz="600"/>
            </a:lvl6pPr>
            <a:lvl7pPr marL="864108" indent="0">
              <a:buNone/>
              <a:defRPr sz="600"/>
            </a:lvl7pPr>
            <a:lvl8pPr marL="1008126" indent="0">
              <a:buNone/>
              <a:defRPr sz="600"/>
            </a:lvl8pPr>
            <a:lvl9pPr marL="1152144" indent="0">
              <a:buNone/>
              <a:defRPr sz="600"/>
            </a:lvl9pPr>
          </a:lstStyle>
          <a:p>
            <a:pPr lvl="0"/>
            <a:r>
              <a:rPr lang="en-US" noProof="0"/>
              <a:t>Click icon to add picture</a:t>
            </a:r>
            <a:endParaRPr lang="en-US" noProof="0" dirty="0"/>
          </a:p>
        </p:txBody>
      </p:sp>
      <p:sp>
        <p:nvSpPr>
          <p:cNvPr id="5" name="Title 1"/>
          <p:cNvSpPr txBox="1">
            <a:spLocks/>
          </p:cNvSpPr>
          <p:nvPr userDrawn="1"/>
        </p:nvSpPr>
        <p:spPr bwMode="auto">
          <a:xfrm>
            <a:off x="4572000" y="6525344"/>
            <a:ext cx="4572000" cy="332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162000" bIns="75600" numCol="1" anchor="b" anchorCtr="0" compatLnSpc="1">
            <a:prstTxWarp prst="textNoShape">
              <a:avLst/>
            </a:prstTxWarp>
          </a:bodyPr>
          <a:lstStyle>
            <a:lvl1pPr algn="r" defTabSz="912813" rtl="0" eaLnBrk="0" fontAlgn="base" hangingPunct="0">
              <a:lnSpc>
                <a:spcPct val="70000"/>
              </a:lnSpc>
              <a:spcBef>
                <a:spcPct val="0"/>
              </a:spcBef>
              <a:spcAft>
                <a:spcPct val="0"/>
              </a:spcAft>
              <a:defRPr sz="1400" b="0" baseline="0">
                <a:solidFill>
                  <a:schemeClr val="tx1"/>
                </a:solidFill>
                <a:latin typeface="+mn-lt"/>
                <a:ea typeface="MS PGothic" pitchFamily="34" charset="-128"/>
                <a:cs typeface="Geneva" charset="0"/>
              </a:defRPr>
            </a:lvl1pPr>
            <a:lvl2pPr algn="l" defTabSz="912813" rtl="0" eaLnBrk="0" fontAlgn="base" hangingPunct="0">
              <a:lnSpc>
                <a:spcPct val="70000"/>
              </a:lnSpc>
              <a:spcBef>
                <a:spcPct val="0"/>
              </a:spcBef>
              <a:spcAft>
                <a:spcPct val="0"/>
              </a:spcAft>
              <a:defRPr sz="4000" b="1">
                <a:solidFill>
                  <a:schemeClr val="accent1"/>
                </a:solidFill>
                <a:latin typeface="Calibri" charset="0"/>
                <a:ea typeface="MS PGothic" pitchFamily="34" charset="-128"/>
                <a:cs typeface="Geneva" charset="0"/>
              </a:defRPr>
            </a:lvl2pPr>
            <a:lvl3pPr algn="l" defTabSz="912813" rtl="0" eaLnBrk="0" fontAlgn="base" hangingPunct="0">
              <a:lnSpc>
                <a:spcPct val="70000"/>
              </a:lnSpc>
              <a:spcBef>
                <a:spcPct val="0"/>
              </a:spcBef>
              <a:spcAft>
                <a:spcPct val="0"/>
              </a:spcAft>
              <a:defRPr sz="4000" b="1">
                <a:solidFill>
                  <a:schemeClr val="accent1"/>
                </a:solidFill>
                <a:latin typeface="Calibri" charset="0"/>
                <a:ea typeface="MS PGothic" pitchFamily="34" charset="-128"/>
                <a:cs typeface="Geneva" charset="0"/>
              </a:defRPr>
            </a:lvl3pPr>
            <a:lvl4pPr algn="l" defTabSz="912813" rtl="0" eaLnBrk="0" fontAlgn="base" hangingPunct="0">
              <a:lnSpc>
                <a:spcPct val="70000"/>
              </a:lnSpc>
              <a:spcBef>
                <a:spcPct val="0"/>
              </a:spcBef>
              <a:spcAft>
                <a:spcPct val="0"/>
              </a:spcAft>
              <a:defRPr sz="4000" b="1">
                <a:solidFill>
                  <a:schemeClr val="accent1"/>
                </a:solidFill>
                <a:latin typeface="Calibri" charset="0"/>
                <a:ea typeface="MS PGothic" pitchFamily="34" charset="-128"/>
                <a:cs typeface="Geneva" charset="0"/>
              </a:defRPr>
            </a:lvl4pPr>
            <a:lvl5pPr algn="l" defTabSz="912813" rtl="0" eaLnBrk="0" fontAlgn="base" hangingPunct="0">
              <a:lnSpc>
                <a:spcPct val="70000"/>
              </a:lnSpc>
              <a:spcBef>
                <a:spcPct val="0"/>
              </a:spcBef>
              <a:spcAft>
                <a:spcPct val="0"/>
              </a:spcAft>
              <a:defRPr sz="4000" b="1">
                <a:solidFill>
                  <a:schemeClr val="accent1"/>
                </a:solidFill>
                <a:latin typeface="Calibri" charset="0"/>
                <a:ea typeface="MS PGothic" pitchFamily="34" charset="-128"/>
                <a:cs typeface="Geneva" charset="0"/>
              </a:defRPr>
            </a:lvl5pPr>
            <a:lvl6pPr marL="192024" algn="l" defTabSz="914114" rtl="0" eaLnBrk="1" fontAlgn="base" hangingPunct="1">
              <a:spcBef>
                <a:spcPct val="0"/>
              </a:spcBef>
              <a:spcAft>
                <a:spcPct val="0"/>
              </a:spcAft>
              <a:defRPr sz="3700">
                <a:solidFill>
                  <a:schemeClr val="tx2"/>
                </a:solidFill>
                <a:latin typeface="ITCFranklinGothic LT Demi" charset="0"/>
                <a:ea typeface="ＭＳ Ｐゴシック" pitchFamily="-28" charset="-128"/>
                <a:cs typeface="ＭＳ Ｐゴシック" pitchFamily="-28" charset="-128"/>
              </a:defRPr>
            </a:lvl6pPr>
            <a:lvl7pPr marL="384048" algn="l" defTabSz="914114" rtl="0" eaLnBrk="1" fontAlgn="base" hangingPunct="1">
              <a:spcBef>
                <a:spcPct val="0"/>
              </a:spcBef>
              <a:spcAft>
                <a:spcPct val="0"/>
              </a:spcAft>
              <a:defRPr sz="3700">
                <a:solidFill>
                  <a:schemeClr val="tx2"/>
                </a:solidFill>
                <a:latin typeface="ITCFranklinGothic LT Demi" charset="0"/>
                <a:ea typeface="ＭＳ Ｐゴシック" pitchFamily="-28" charset="-128"/>
                <a:cs typeface="ＭＳ Ｐゴシック" pitchFamily="-28" charset="-128"/>
              </a:defRPr>
            </a:lvl7pPr>
            <a:lvl8pPr marL="576072" algn="l" defTabSz="914114" rtl="0" eaLnBrk="1" fontAlgn="base" hangingPunct="1">
              <a:spcBef>
                <a:spcPct val="0"/>
              </a:spcBef>
              <a:spcAft>
                <a:spcPct val="0"/>
              </a:spcAft>
              <a:defRPr sz="3700">
                <a:solidFill>
                  <a:schemeClr val="tx2"/>
                </a:solidFill>
                <a:latin typeface="ITCFranklinGothic LT Demi" charset="0"/>
                <a:ea typeface="ＭＳ Ｐゴシック" pitchFamily="-28" charset="-128"/>
                <a:cs typeface="ＭＳ Ｐゴシック" pitchFamily="-28" charset="-128"/>
              </a:defRPr>
            </a:lvl8pPr>
            <a:lvl9pPr marL="768096" algn="l" defTabSz="914114" rtl="0" eaLnBrk="1" fontAlgn="base" hangingPunct="1">
              <a:spcBef>
                <a:spcPct val="0"/>
              </a:spcBef>
              <a:spcAft>
                <a:spcPct val="0"/>
              </a:spcAft>
              <a:defRPr sz="3700">
                <a:solidFill>
                  <a:schemeClr val="tx2"/>
                </a:solidFill>
                <a:latin typeface="ITCFranklinGothic LT Demi" charset="0"/>
                <a:ea typeface="ＭＳ Ｐゴシック" pitchFamily="-28" charset="-128"/>
                <a:cs typeface="ＭＳ Ｐゴシック" pitchFamily="-28" charset="-128"/>
              </a:defRPr>
            </a:lvl9pPr>
          </a:lstStyle>
          <a:p>
            <a:r>
              <a:rPr lang="ga-IE" sz="1050" dirty="0">
                <a:latin typeface="Apercu Pro"/>
              </a:rPr>
              <a:t>Click to edit Master title style</a:t>
            </a:r>
            <a:endParaRPr lang="en-US" sz="1050" dirty="0">
              <a:latin typeface="Apercu Pro"/>
            </a:endParaRPr>
          </a:p>
        </p:txBody>
      </p:sp>
      <p:sp>
        <p:nvSpPr>
          <p:cNvPr id="7" name="Rectangle 3"/>
          <p:cNvSpPr>
            <a:spLocks noGrp="1" noChangeArrowheads="1"/>
          </p:cNvSpPr>
          <p:nvPr>
            <p:ph idx="10" hasCustomPrompt="1"/>
          </p:nvPr>
        </p:nvSpPr>
        <p:spPr bwMode="auto">
          <a:xfrm>
            <a:off x="467544" y="1556792"/>
            <a:ext cx="4032448" cy="50408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45711" rIns="91423" bIns="45711" numCol="1" anchor="t" anchorCtr="0" compatLnSpc="1">
            <a:prstTxWarp prst="textNoShape">
              <a:avLst/>
            </a:prstTxWarp>
          </a:bodyPr>
          <a:lstStyle>
            <a:lvl1pPr>
              <a:defRPr sz="1500"/>
            </a:lvl1pPr>
            <a:lvl3pPr>
              <a:defRPr sz="1350"/>
            </a:lvl3pPr>
          </a:lstStyle>
          <a:p>
            <a:pPr lvl="0"/>
            <a:r>
              <a:rPr lang="en-US" dirty="0"/>
              <a:t>Click to edit Master text styles</a:t>
            </a:r>
          </a:p>
          <a:p>
            <a:pPr lvl="2"/>
            <a:r>
              <a:rPr lang="en-US" dirty="0"/>
              <a:t>Second level</a:t>
            </a:r>
          </a:p>
        </p:txBody>
      </p:sp>
    </p:spTree>
    <p:extLst>
      <p:ext uri="{BB962C8B-B14F-4D97-AF65-F5344CB8AC3E}">
        <p14:creationId xmlns:p14="http://schemas.microsoft.com/office/powerpoint/2010/main" val="2545270042"/>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3_Picture and text sidebar 75/25 pic LHS">
    <p:spTree>
      <p:nvGrpSpPr>
        <p:cNvPr id="1" name=""/>
        <p:cNvGrpSpPr/>
        <p:nvPr/>
      </p:nvGrpSpPr>
      <p:grpSpPr>
        <a:xfrm>
          <a:off x="0" y="0"/>
          <a:ext cx="0" cy="0"/>
          <a:chOff x="0" y="0"/>
          <a:chExt cx="0" cy="0"/>
        </a:xfrm>
      </p:grpSpPr>
      <p:sp>
        <p:nvSpPr>
          <p:cNvPr id="2" name="Title 1"/>
          <p:cNvSpPr>
            <a:spLocks noGrp="1"/>
          </p:cNvSpPr>
          <p:nvPr>
            <p:ph type="title"/>
          </p:nvPr>
        </p:nvSpPr>
        <p:spPr>
          <a:xfrm>
            <a:off x="467544" y="548680"/>
            <a:ext cx="8424936" cy="720080"/>
          </a:xfrm>
        </p:spPr>
        <p:txBody>
          <a:bodyPr/>
          <a:lstStyle/>
          <a:p>
            <a:r>
              <a:rPr lang="en-US"/>
              <a:t>Click to edit Master title style</a:t>
            </a:r>
            <a:endParaRPr lang="en-US" dirty="0"/>
          </a:p>
        </p:txBody>
      </p:sp>
      <p:sp>
        <p:nvSpPr>
          <p:cNvPr id="4" name="Picture Placeholder 2"/>
          <p:cNvSpPr>
            <a:spLocks noGrp="1"/>
          </p:cNvSpPr>
          <p:nvPr>
            <p:ph type="pic" idx="1"/>
          </p:nvPr>
        </p:nvSpPr>
        <p:spPr>
          <a:xfrm>
            <a:off x="1" y="1368152"/>
            <a:ext cx="5940152" cy="5517232"/>
          </a:xfrm>
        </p:spPr>
        <p:txBody>
          <a:bodyPr/>
          <a:lstStyle>
            <a:lvl1pPr marL="0" indent="0">
              <a:buNone/>
              <a:defRPr sz="975"/>
            </a:lvl1pPr>
            <a:lvl2pPr marL="144018" indent="0">
              <a:buNone/>
              <a:defRPr sz="900"/>
            </a:lvl2pPr>
            <a:lvl3pPr marL="288036" indent="0">
              <a:buNone/>
              <a:defRPr sz="750"/>
            </a:lvl3pPr>
            <a:lvl4pPr marL="432054" indent="0">
              <a:buNone/>
              <a:defRPr sz="600"/>
            </a:lvl4pPr>
            <a:lvl5pPr marL="576072" indent="0">
              <a:buNone/>
              <a:defRPr sz="600"/>
            </a:lvl5pPr>
            <a:lvl6pPr marL="720090" indent="0">
              <a:buNone/>
              <a:defRPr sz="600"/>
            </a:lvl6pPr>
            <a:lvl7pPr marL="864108" indent="0">
              <a:buNone/>
              <a:defRPr sz="600"/>
            </a:lvl7pPr>
            <a:lvl8pPr marL="1008126" indent="0">
              <a:buNone/>
              <a:defRPr sz="600"/>
            </a:lvl8pPr>
            <a:lvl9pPr marL="1152144" indent="0">
              <a:buNone/>
              <a:defRPr sz="600"/>
            </a:lvl9pPr>
          </a:lstStyle>
          <a:p>
            <a:pPr lvl="0"/>
            <a:r>
              <a:rPr lang="en-US" noProof="0"/>
              <a:t>Click icon to add picture</a:t>
            </a:r>
            <a:endParaRPr lang="en-US" noProof="0" dirty="0"/>
          </a:p>
        </p:txBody>
      </p:sp>
      <p:sp>
        <p:nvSpPr>
          <p:cNvPr id="5" name="Title 1"/>
          <p:cNvSpPr txBox="1">
            <a:spLocks/>
          </p:cNvSpPr>
          <p:nvPr userDrawn="1"/>
        </p:nvSpPr>
        <p:spPr bwMode="auto">
          <a:xfrm>
            <a:off x="1" y="6525344"/>
            <a:ext cx="5940152" cy="332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162000" bIns="75600" numCol="1" anchor="b" anchorCtr="0" compatLnSpc="1">
            <a:prstTxWarp prst="textNoShape">
              <a:avLst/>
            </a:prstTxWarp>
          </a:bodyPr>
          <a:lstStyle>
            <a:lvl1pPr algn="r" defTabSz="912813" rtl="0" eaLnBrk="0" fontAlgn="base" hangingPunct="0">
              <a:lnSpc>
                <a:spcPct val="70000"/>
              </a:lnSpc>
              <a:spcBef>
                <a:spcPct val="0"/>
              </a:spcBef>
              <a:spcAft>
                <a:spcPct val="0"/>
              </a:spcAft>
              <a:defRPr sz="1400" b="0" baseline="0">
                <a:solidFill>
                  <a:schemeClr val="tx1"/>
                </a:solidFill>
                <a:latin typeface="+mn-lt"/>
                <a:ea typeface="MS PGothic" pitchFamily="34" charset="-128"/>
                <a:cs typeface="Geneva" charset="0"/>
              </a:defRPr>
            </a:lvl1pPr>
            <a:lvl2pPr algn="l" defTabSz="912813" rtl="0" eaLnBrk="0" fontAlgn="base" hangingPunct="0">
              <a:lnSpc>
                <a:spcPct val="70000"/>
              </a:lnSpc>
              <a:spcBef>
                <a:spcPct val="0"/>
              </a:spcBef>
              <a:spcAft>
                <a:spcPct val="0"/>
              </a:spcAft>
              <a:defRPr sz="4000" b="1">
                <a:solidFill>
                  <a:schemeClr val="accent1"/>
                </a:solidFill>
                <a:latin typeface="Calibri" charset="0"/>
                <a:ea typeface="MS PGothic" pitchFamily="34" charset="-128"/>
                <a:cs typeface="Geneva" charset="0"/>
              </a:defRPr>
            </a:lvl2pPr>
            <a:lvl3pPr algn="l" defTabSz="912813" rtl="0" eaLnBrk="0" fontAlgn="base" hangingPunct="0">
              <a:lnSpc>
                <a:spcPct val="70000"/>
              </a:lnSpc>
              <a:spcBef>
                <a:spcPct val="0"/>
              </a:spcBef>
              <a:spcAft>
                <a:spcPct val="0"/>
              </a:spcAft>
              <a:defRPr sz="4000" b="1">
                <a:solidFill>
                  <a:schemeClr val="accent1"/>
                </a:solidFill>
                <a:latin typeface="Calibri" charset="0"/>
                <a:ea typeface="MS PGothic" pitchFamily="34" charset="-128"/>
                <a:cs typeface="Geneva" charset="0"/>
              </a:defRPr>
            </a:lvl3pPr>
            <a:lvl4pPr algn="l" defTabSz="912813" rtl="0" eaLnBrk="0" fontAlgn="base" hangingPunct="0">
              <a:lnSpc>
                <a:spcPct val="70000"/>
              </a:lnSpc>
              <a:spcBef>
                <a:spcPct val="0"/>
              </a:spcBef>
              <a:spcAft>
                <a:spcPct val="0"/>
              </a:spcAft>
              <a:defRPr sz="4000" b="1">
                <a:solidFill>
                  <a:schemeClr val="accent1"/>
                </a:solidFill>
                <a:latin typeface="Calibri" charset="0"/>
                <a:ea typeface="MS PGothic" pitchFamily="34" charset="-128"/>
                <a:cs typeface="Geneva" charset="0"/>
              </a:defRPr>
            </a:lvl4pPr>
            <a:lvl5pPr algn="l" defTabSz="912813" rtl="0" eaLnBrk="0" fontAlgn="base" hangingPunct="0">
              <a:lnSpc>
                <a:spcPct val="70000"/>
              </a:lnSpc>
              <a:spcBef>
                <a:spcPct val="0"/>
              </a:spcBef>
              <a:spcAft>
                <a:spcPct val="0"/>
              </a:spcAft>
              <a:defRPr sz="4000" b="1">
                <a:solidFill>
                  <a:schemeClr val="accent1"/>
                </a:solidFill>
                <a:latin typeface="Calibri" charset="0"/>
                <a:ea typeface="MS PGothic" pitchFamily="34" charset="-128"/>
                <a:cs typeface="Geneva" charset="0"/>
              </a:defRPr>
            </a:lvl5pPr>
            <a:lvl6pPr marL="192024" algn="l" defTabSz="914114" rtl="0" eaLnBrk="1" fontAlgn="base" hangingPunct="1">
              <a:spcBef>
                <a:spcPct val="0"/>
              </a:spcBef>
              <a:spcAft>
                <a:spcPct val="0"/>
              </a:spcAft>
              <a:defRPr sz="3700">
                <a:solidFill>
                  <a:schemeClr val="tx2"/>
                </a:solidFill>
                <a:latin typeface="ITCFranklinGothic LT Demi" charset="0"/>
                <a:ea typeface="ＭＳ Ｐゴシック" pitchFamily="-28" charset="-128"/>
                <a:cs typeface="ＭＳ Ｐゴシック" pitchFamily="-28" charset="-128"/>
              </a:defRPr>
            </a:lvl6pPr>
            <a:lvl7pPr marL="384048" algn="l" defTabSz="914114" rtl="0" eaLnBrk="1" fontAlgn="base" hangingPunct="1">
              <a:spcBef>
                <a:spcPct val="0"/>
              </a:spcBef>
              <a:spcAft>
                <a:spcPct val="0"/>
              </a:spcAft>
              <a:defRPr sz="3700">
                <a:solidFill>
                  <a:schemeClr val="tx2"/>
                </a:solidFill>
                <a:latin typeface="ITCFranklinGothic LT Demi" charset="0"/>
                <a:ea typeface="ＭＳ Ｐゴシック" pitchFamily="-28" charset="-128"/>
                <a:cs typeface="ＭＳ Ｐゴシック" pitchFamily="-28" charset="-128"/>
              </a:defRPr>
            </a:lvl7pPr>
            <a:lvl8pPr marL="576072" algn="l" defTabSz="914114" rtl="0" eaLnBrk="1" fontAlgn="base" hangingPunct="1">
              <a:spcBef>
                <a:spcPct val="0"/>
              </a:spcBef>
              <a:spcAft>
                <a:spcPct val="0"/>
              </a:spcAft>
              <a:defRPr sz="3700">
                <a:solidFill>
                  <a:schemeClr val="tx2"/>
                </a:solidFill>
                <a:latin typeface="ITCFranklinGothic LT Demi" charset="0"/>
                <a:ea typeface="ＭＳ Ｐゴシック" pitchFamily="-28" charset="-128"/>
                <a:cs typeface="ＭＳ Ｐゴシック" pitchFamily="-28" charset="-128"/>
              </a:defRPr>
            </a:lvl8pPr>
            <a:lvl9pPr marL="768096" algn="l" defTabSz="914114" rtl="0" eaLnBrk="1" fontAlgn="base" hangingPunct="1">
              <a:spcBef>
                <a:spcPct val="0"/>
              </a:spcBef>
              <a:spcAft>
                <a:spcPct val="0"/>
              </a:spcAft>
              <a:defRPr sz="3700">
                <a:solidFill>
                  <a:schemeClr val="tx2"/>
                </a:solidFill>
                <a:latin typeface="ITCFranklinGothic LT Demi" charset="0"/>
                <a:ea typeface="ＭＳ Ｐゴシック" pitchFamily="-28" charset="-128"/>
                <a:cs typeface="ＭＳ Ｐゴシック" pitchFamily="-28" charset="-128"/>
              </a:defRPr>
            </a:lvl9pPr>
          </a:lstStyle>
          <a:p>
            <a:r>
              <a:rPr lang="ga-IE" sz="1050" dirty="0">
                <a:latin typeface="Apercu Pro"/>
              </a:rPr>
              <a:t>Click to edit Master title style</a:t>
            </a:r>
            <a:endParaRPr lang="en-US" sz="1050" dirty="0">
              <a:latin typeface="Apercu Pro"/>
            </a:endParaRPr>
          </a:p>
        </p:txBody>
      </p:sp>
      <p:sp>
        <p:nvSpPr>
          <p:cNvPr id="7" name="Rectangle 3"/>
          <p:cNvSpPr>
            <a:spLocks noGrp="1" noChangeArrowheads="1"/>
          </p:cNvSpPr>
          <p:nvPr>
            <p:ph idx="10" hasCustomPrompt="1"/>
          </p:nvPr>
        </p:nvSpPr>
        <p:spPr bwMode="auto">
          <a:xfrm>
            <a:off x="6156177" y="1556792"/>
            <a:ext cx="2736304" cy="50408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45711" rIns="91423" bIns="45711" numCol="1" anchor="t" anchorCtr="0" compatLnSpc="1">
            <a:prstTxWarp prst="textNoShape">
              <a:avLst/>
            </a:prstTxWarp>
          </a:bodyPr>
          <a:lstStyle>
            <a:lvl1pPr>
              <a:lnSpc>
                <a:spcPct val="100000"/>
              </a:lnSpc>
              <a:spcBef>
                <a:spcPts val="360"/>
              </a:spcBef>
              <a:spcAft>
                <a:spcPts val="0"/>
              </a:spcAft>
              <a:defRPr sz="1350" b="0" i="0" baseline="0">
                <a:solidFill>
                  <a:srgbClr val="000000"/>
                </a:solidFill>
                <a:latin typeface="Apercu Pro"/>
              </a:defRPr>
            </a:lvl1pPr>
            <a:lvl3pPr marL="55688" indent="0">
              <a:lnSpc>
                <a:spcPct val="100000"/>
              </a:lnSpc>
              <a:spcBef>
                <a:spcPts val="324"/>
              </a:spcBef>
              <a:buFontTx/>
              <a:buNone/>
              <a:defRPr sz="1200" b="0" i="0" baseline="0">
                <a:solidFill>
                  <a:srgbClr val="000000"/>
                </a:solidFill>
                <a:latin typeface="Apercu Pro"/>
              </a:defRPr>
            </a:lvl3pPr>
          </a:lstStyle>
          <a:p>
            <a:pPr lvl="0"/>
            <a:r>
              <a:rPr lang="en-US" dirty="0"/>
              <a:t>Click to edit Master text styles</a:t>
            </a:r>
          </a:p>
          <a:p>
            <a:pPr lvl="2"/>
            <a:r>
              <a:rPr lang="en-US" dirty="0"/>
              <a:t>Second level</a:t>
            </a:r>
          </a:p>
        </p:txBody>
      </p:sp>
    </p:spTree>
    <p:extLst>
      <p:ext uri="{BB962C8B-B14F-4D97-AF65-F5344CB8AC3E}">
        <p14:creationId xmlns:p14="http://schemas.microsoft.com/office/powerpoint/2010/main" val="1295795719"/>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4_Picture and text sidebar 75/25 pic RHS">
    <p:spTree>
      <p:nvGrpSpPr>
        <p:cNvPr id="1" name=""/>
        <p:cNvGrpSpPr/>
        <p:nvPr/>
      </p:nvGrpSpPr>
      <p:grpSpPr>
        <a:xfrm>
          <a:off x="0" y="0"/>
          <a:ext cx="0" cy="0"/>
          <a:chOff x="0" y="0"/>
          <a:chExt cx="0" cy="0"/>
        </a:xfrm>
      </p:grpSpPr>
      <p:sp>
        <p:nvSpPr>
          <p:cNvPr id="2" name="Title 1"/>
          <p:cNvSpPr>
            <a:spLocks noGrp="1"/>
          </p:cNvSpPr>
          <p:nvPr>
            <p:ph type="title"/>
          </p:nvPr>
        </p:nvSpPr>
        <p:spPr>
          <a:xfrm>
            <a:off x="467544" y="548680"/>
            <a:ext cx="8424936" cy="720080"/>
          </a:xfrm>
        </p:spPr>
        <p:txBody>
          <a:bodyPr/>
          <a:lstStyle/>
          <a:p>
            <a:r>
              <a:rPr lang="en-US"/>
              <a:t>Click to edit Master title style</a:t>
            </a:r>
            <a:endParaRPr lang="en-US" dirty="0"/>
          </a:p>
        </p:txBody>
      </p:sp>
      <p:sp>
        <p:nvSpPr>
          <p:cNvPr id="4" name="Picture Placeholder 2"/>
          <p:cNvSpPr>
            <a:spLocks noGrp="1"/>
          </p:cNvSpPr>
          <p:nvPr>
            <p:ph type="pic" idx="1"/>
          </p:nvPr>
        </p:nvSpPr>
        <p:spPr>
          <a:xfrm>
            <a:off x="3220741" y="1368152"/>
            <a:ext cx="5940152" cy="5517232"/>
          </a:xfrm>
        </p:spPr>
        <p:txBody>
          <a:bodyPr/>
          <a:lstStyle>
            <a:lvl1pPr marL="0" indent="0">
              <a:buNone/>
              <a:defRPr sz="975"/>
            </a:lvl1pPr>
            <a:lvl2pPr marL="144018" indent="0">
              <a:buNone/>
              <a:defRPr sz="900"/>
            </a:lvl2pPr>
            <a:lvl3pPr marL="288036" indent="0">
              <a:buNone/>
              <a:defRPr sz="750"/>
            </a:lvl3pPr>
            <a:lvl4pPr marL="432054" indent="0">
              <a:buNone/>
              <a:defRPr sz="600"/>
            </a:lvl4pPr>
            <a:lvl5pPr marL="576072" indent="0">
              <a:buNone/>
              <a:defRPr sz="600"/>
            </a:lvl5pPr>
            <a:lvl6pPr marL="720090" indent="0">
              <a:buNone/>
              <a:defRPr sz="600"/>
            </a:lvl6pPr>
            <a:lvl7pPr marL="864108" indent="0">
              <a:buNone/>
              <a:defRPr sz="600"/>
            </a:lvl7pPr>
            <a:lvl8pPr marL="1008126" indent="0">
              <a:buNone/>
              <a:defRPr sz="600"/>
            </a:lvl8pPr>
            <a:lvl9pPr marL="1152144" indent="0">
              <a:buNone/>
              <a:defRPr sz="600"/>
            </a:lvl9pPr>
          </a:lstStyle>
          <a:p>
            <a:pPr lvl="0"/>
            <a:r>
              <a:rPr lang="en-US" noProof="0"/>
              <a:t>Click icon to add picture</a:t>
            </a:r>
            <a:endParaRPr lang="en-US" noProof="0" dirty="0"/>
          </a:p>
        </p:txBody>
      </p:sp>
      <p:sp>
        <p:nvSpPr>
          <p:cNvPr id="5" name="Title 1"/>
          <p:cNvSpPr txBox="1">
            <a:spLocks/>
          </p:cNvSpPr>
          <p:nvPr userDrawn="1"/>
        </p:nvSpPr>
        <p:spPr bwMode="auto">
          <a:xfrm>
            <a:off x="3220741" y="6525344"/>
            <a:ext cx="5940152" cy="332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162000" bIns="75600" numCol="1" anchor="b" anchorCtr="0" compatLnSpc="1">
            <a:prstTxWarp prst="textNoShape">
              <a:avLst/>
            </a:prstTxWarp>
          </a:bodyPr>
          <a:lstStyle>
            <a:lvl1pPr algn="r" defTabSz="912813" rtl="0" eaLnBrk="0" fontAlgn="base" hangingPunct="0">
              <a:lnSpc>
                <a:spcPct val="70000"/>
              </a:lnSpc>
              <a:spcBef>
                <a:spcPct val="0"/>
              </a:spcBef>
              <a:spcAft>
                <a:spcPct val="0"/>
              </a:spcAft>
              <a:defRPr sz="1400" b="0" baseline="0">
                <a:solidFill>
                  <a:schemeClr val="tx1"/>
                </a:solidFill>
                <a:latin typeface="+mn-lt"/>
                <a:ea typeface="MS PGothic" pitchFamily="34" charset="-128"/>
                <a:cs typeface="Geneva" charset="0"/>
              </a:defRPr>
            </a:lvl1pPr>
            <a:lvl2pPr algn="l" defTabSz="912813" rtl="0" eaLnBrk="0" fontAlgn="base" hangingPunct="0">
              <a:lnSpc>
                <a:spcPct val="70000"/>
              </a:lnSpc>
              <a:spcBef>
                <a:spcPct val="0"/>
              </a:spcBef>
              <a:spcAft>
                <a:spcPct val="0"/>
              </a:spcAft>
              <a:defRPr sz="4000" b="1">
                <a:solidFill>
                  <a:schemeClr val="accent1"/>
                </a:solidFill>
                <a:latin typeface="Calibri" charset="0"/>
                <a:ea typeface="MS PGothic" pitchFamily="34" charset="-128"/>
                <a:cs typeface="Geneva" charset="0"/>
              </a:defRPr>
            </a:lvl2pPr>
            <a:lvl3pPr algn="l" defTabSz="912813" rtl="0" eaLnBrk="0" fontAlgn="base" hangingPunct="0">
              <a:lnSpc>
                <a:spcPct val="70000"/>
              </a:lnSpc>
              <a:spcBef>
                <a:spcPct val="0"/>
              </a:spcBef>
              <a:spcAft>
                <a:spcPct val="0"/>
              </a:spcAft>
              <a:defRPr sz="4000" b="1">
                <a:solidFill>
                  <a:schemeClr val="accent1"/>
                </a:solidFill>
                <a:latin typeface="Calibri" charset="0"/>
                <a:ea typeface="MS PGothic" pitchFamily="34" charset="-128"/>
                <a:cs typeface="Geneva" charset="0"/>
              </a:defRPr>
            </a:lvl3pPr>
            <a:lvl4pPr algn="l" defTabSz="912813" rtl="0" eaLnBrk="0" fontAlgn="base" hangingPunct="0">
              <a:lnSpc>
                <a:spcPct val="70000"/>
              </a:lnSpc>
              <a:spcBef>
                <a:spcPct val="0"/>
              </a:spcBef>
              <a:spcAft>
                <a:spcPct val="0"/>
              </a:spcAft>
              <a:defRPr sz="4000" b="1">
                <a:solidFill>
                  <a:schemeClr val="accent1"/>
                </a:solidFill>
                <a:latin typeface="Calibri" charset="0"/>
                <a:ea typeface="MS PGothic" pitchFamily="34" charset="-128"/>
                <a:cs typeface="Geneva" charset="0"/>
              </a:defRPr>
            </a:lvl4pPr>
            <a:lvl5pPr algn="l" defTabSz="912813" rtl="0" eaLnBrk="0" fontAlgn="base" hangingPunct="0">
              <a:lnSpc>
                <a:spcPct val="70000"/>
              </a:lnSpc>
              <a:spcBef>
                <a:spcPct val="0"/>
              </a:spcBef>
              <a:spcAft>
                <a:spcPct val="0"/>
              </a:spcAft>
              <a:defRPr sz="4000" b="1">
                <a:solidFill>
                  <a:schemeClr val="accent1"/>
                </a:solidFill>
                <a:latin typeface="Calibri" charset="0"/>
                <a:ea typeface="MS PGothic" pitchFamily="34" charset="-128"/>
                <a:cs typeface="Geneva" charset="0"/>
              </a:defRPr>
            </a:lvl5pPr>
            <a:lvl6pPr marL="192024" algn="l" defTabSz="914114" rtl="0" eaLnBrk="1" fontAlgn="base" hangingPunct="1">
              <a:spcBef>
                <a:spcPct val="0"/>
              </a:spcBef>
              <a:spcAft>
                <a:spcPct val="0"/>
              </a:spcAft>
              <a:defRPr sz="3700">
                <a:solidFill>
                  <a:schemeClr val="tx2"/>
                </a:solidFill>
                <a:latin typeface="ITCFranklinGothic LT Demi" charset="0"/>
                <a:ea typeface="ＭＳ Ｐゴシック" pitchFamily="-28" charset="-128"/>
                <a:cs typeface="ＭＳ Ｐゴシック" pitchFamily="-28" charset="-128"/>
              </a:defRPr>
            </a:lvl6pPr>
            <a:lvl7pPr marL="384048" algn="l" defTabSz="914114" rtl="0" eaLnBrk="1" fontAlgn="base" hangingPunct="1">
              <a:spcBef>
                <a:spcPct val="0"/>
              </a:spcBef>
              <a:spcAft>
                <a:spcPct val="0"/>
              </a:spcAft>
              <a:defRPr sz="3700">
                <a:solidFill>
                  <a:schemeClr val="tx2"/>
                </a:solidFill>
                <a:latin typeface="ITCFranklinGothic LT Demi" charset="0"/>
                <a:ea typeface="ＭＳ Ｐゴシック" pitchFamily="-28" charset="-128"/>
                <a:cs typeface="ＭＳ Ｐゴシック" pitchFamily="-28" charset="-128"/>
              </a:defRPr>
            </a:lvl7pPr>
            <a:lvl8pPr marL="576072" algn="l" defTabSz="914114" rtl="0" eaLnBrk="1" fontAlgn="base" hangingPunct="1">
              <a:spcBef>
                <a:spcPct val="0"/>
              </a:spcBef>
              <a:spcAft>
                <a:spcPct val="0"/>
              </a:spcAft>
              <a:defRPr sz="3700">
                <a:solidFill>
                  <a:schemeClr val="tx2"/>
                </a:solidFill>
                <a:latin typeface="ITCFranklinGothic LT Demi" charset="0"/>
                <a:ea typeface="ＭＳ Ｐゴシック" pitchFamily="-28" charset="-128"/>
                <a:cs typeface="ＭＳ Ｐゴシック" pitchFamily="-28" charset="-128"/>
              </a:defRPr>
            </a:lvl8pPr>
            <a:lvl9pPr marL="768096" algn="l" defTabSz="914114" rtl="0" eaLnBrk="1" fontAlgn="base" hangingPunct="1">
              <a:spcBef>
                <a:spcPct val="0"/>
              </a:spcBef>
              <a:spcAft>
                <a:spcPct val="0"/>
              </a:spcAft>
              <a:defRPr sz="3700">
                <a:solidFill>
                  <a:schemeClr val="tx2"/>
                </a:solidFill>
                <a:latin typeface="ITCFranklinGothic LT Demi" charset="0"/>
                <a:ea typeface="ＭＳ Ｐゴシック" pitchFamily="-28" charset="-128"/>
                <a:cs typeface="ＭＳ Ｐゴシック" pitchFamily="-28" charset="-128"/>
              </a:defRPr>
            </a:lvl9pPr>
          </a:lstStyle>
          <a:p>
            <a:r>
              <a:rPr lang="ga-IE" sz="1050" dirty="0">
                <a:latin typeface="Apercu Pro"/>
              </a:rPr>
              <a:t>Click to edit Master title style</a:t>
            </a:r>
            <a:endParaRPr lang="en-US" sz="1050" dirty="0">
              <a:latin typeface="Apercu Pro"/>
            </a:endParaRPr>
          </a:p>
        </p:txBody>
      </p:sp>
      <p:sp>
        <p:nvSpPr>
          <p:cNvPr id="7" name="Rectangle 3"/>
          <p:cNvSpPr>
            <a:spLocks noGrp="1" noChangeArrowheads="1"/>
          </p:cNvSpPr>
          <p:nvPr>
            <p:ph idx="10" hasCustomPrompt="1"/>
          </p:nvPr>
        </p:nvSpPr>
        <p:spPr bwMode="auto">
          <a:xfrm>
            <a:off x="467544" y="1556792"/>
            <a:ext cx="2592288" cy="50408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45711" rIns="91423" bIns="45711" numCol="1" anchor="t" anchorCtr="0" compatLnSpc="1">
            <a:prstTxWarp prst="textNoShape">
              <a:avLst/>
            </a:prstTxWarp>
          </a:bodyPr>
          <a:lstStyle>
            <a:lvl1pPr>
              <a:lnSpc>
                <a:spcPct val="100000"/>
              </a:lnSpc>
              <a:spcBef>
                <a:spcPts val="360"/>
              </a:spcBef>
              <a:spcAft>
                <a:spcPts val="0"/>
              </a:spcAft>
              <a:defRPr sz="1350" b="0" i="0" baseline="0">
                <a:solidFill>
                  <a:srgbClr val="000000"/>
                </a:solidFill>
                <a:latin typeface="Apercu Pro"/>
              </a:defRPr>
            </a:lvl1pPr>
            <a:lvl3pPr marL="55688" indent="0">
              <a:lnSpc>
                <a:spcPct val="100000"/>
              </a:lnSpc>
              <a:spcBef>
                <a:spcPts val="324"/>
              </a:spcBef>
              <a:buFontTx/>
              <a:buNone/>
              <a:defRPr sz="1200" b="0" i="0" baseline="0">
                <a:solidFill>
                  <a:srgbClr val="000000"/>
                </a:solidFill>
                <a:latin typeface="Apercu Pro"/>
              </a:defRPr>
            </a:lvl3pPr>
          </a:lstStyle>
          <a:p>
            <a:pPr lvl="0"/>
            <a:r>
              <a:rPr lang="en-US" dirty="0"/>
              <a:t>Click to edit Master text styles</a:t>
            </a:r>
          </a:p>
          <a:p>
            <a:pPr lvl="2"/>
            <a:r>
              <a:rPr lang="en-US" dirty="0"/>
              <a:t>Second level</a:t>
            </a:r>
          </a:p>
        </p:txBody>
      </p:sp>
    </p:spTree>
    <p:extLst>
      <p:ext uri="{BB962C8B-B14F-4D97-AF65-F5344CB8AC3E}">
        <p14:creationId xmlns:p14="http://schemas.microsoft.com/office/powerpoint/2010/main" val="2548433313"/>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5_Picture and text sidebar 75/25 pic RHS">
    <p:spTree>
      <p:nvGrpSpPr>
        <p:cNvPr id="1" name=""/>
        <p:cNvGrpSpPr/>
        <p:nvPr/>
      </p:nvGrpSpPr>
      <p:grpSpPr>
        <a:xfrm>
          <a:off x="0" y="0"/>
          <a:ext cx="0" cy="0"/>
          <a:chOff x="0" y="0"/>
          <a:chExt cx="0" cy="0"/>
        </a:xfrm>
      </p:grpSpPr>
      <p:sp>
        <p:nvSpPr>
          <p:cNvPr id="2" name="Title 1"/>
          <p:cNvSpPr>
            <a:spLocks noGrp="1"/>
          </p:cNvSpPr>
          <p:nvPr>
            <p:ph type="title"/>
          </p:nvPr>
        </p:nvSpPr>
        <p:spPr>
          <a:xfrm>
            <a:off x="467544" y="548680"/>
            <a:ext cx="8424936" cy="720080"/>
          </a:xfrm>
        </p:spPr>
        <p:txBody>
          <a:bodyPr/>
          <a:lstStyle/>
          <a:p>
            <a:r>
              <a:rPr lang="en-US"/>
              <a:t>Click to edit Master title style</a:t>
            </a:r>
            <a:endParaRPr lang="en-US" dirty="0"/>
          </a:p>
        </p:txBody>
      </p:sp>
      <p:sp>
        <p:nvSpPr>
          <p:cNvPr id="4" name="Picture Placeholder 2"/>
          <p:cNvSpPr>
            <a:spLocks noGrp="1"/>
          </p:cNvSpPr>
          <p:nvPr>
            <p:ph type="pic" idx="1"/>
          </p:nvPr>
        </p:nvSpPr>
        <p:spPr>
          <a:xfrm>
            <a:off x="3220741" y="1368152"/>
            <a:ext cx="5940152" cy="5517232"/>
          </a:xfrm>
        </p:spPr>
        <p:txBody>
          <a:bodyPr/>
          <a:lstStyle>
            <a:lvl1pPr marL="0" indent="0">
              <a:buNone/>
              <a:defRPr sz="975"/>
            </a:lvl1pPr>
            <a:lvl2pPr marL="144018" indent="0">
              <a:buNone/>
              <a:defRPr sz="900"/>
            </a:lvl2pPr>
            <a:lvl3pPr marL="288036" indent="0">
              <a:buNone/>
              <a:defRPr sz="750"/>
            </a:lvl3pPr>
            <a:lvl4pPr marL="432054" indent="0">
              <a:buNone/>
              <a:defRPr sz="600"/>
            </a:lvl4pPr>
            <a:lvl5pPr marL="576072" indent="0">
              <a:buNone/>
              <a:defRPr sz="600"/>
            </a:lvl5pPr>
            <a:lvl6pPr marL="720090" indent="0">
              <a:buNone/>
              <a:defRPr sz="600"/>
            </a:lvl6pPr>
            <a:lvl7pPr marL="864108" indent="0">
              <a:buNone/>
              <a:defRPr sz="600"/>
            </a:lvl7pPr>
            <a:lvl8pPr marL="1008126" indent="0">
              <a:buNone/>
              <a:defRPr sz="600"/>
            </a:lvl8pPr>
            <a:lvl9pPr marL="1152144" indent="0">
              <a:buNone/>
              <a:defRPr sz="600"/>
            </a:lvl9pPr>
          </a:lstStyle>
          <a:p>
            <a:pPr lvl="0"/>
            <a:r>
              <a:rPr lang="en-US" noProof="0"/>
              <a:t>Click icon to add picture</a:t>
            </a:r>
            <a:endParaRPr lang="en-US" noProof="0" dirty="0"/>
          </a:p>
        </p:txBody>
      </p:sp>
      <p:sp>
        <p:nvSpPr>
          <p:cNvPr id="5" name="Title 1"/>
          <p:cNvSpPr txBox="1">
            <a:spLocks/>
          </p:cNvSpPr>
          <p:nvPr userDrawn="1"/>
        </p:nvSpPr>
        <p:spPr bwMode="auto">
          <a:xfrm>
            <a:off x="3220741" y="6525344"/>
            <a:ext cx="5940152" cy="332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162000" bIns="75600" numCol="1" anchor="b" anchorCtr="0" compatLnSpc="1">
            <a:prstTxWarp prst="textNoShape">
              <a:avLst/>
            </a:prstTxWarp>
          </a:bodyPr>
          <a:lstStyle>
            <a:lvl1pPr algn="r" defTabSz="912813" rtl="0" eaLnBrk="0" fontAlgn="base" hangingPunct="0">
              <a:lnSpc>
                <a:spcPct val="70000"/>
              </a:lnSpc>
              <a:spcBef>
                <a:spcPct val="0"/>
              </a:spcBef>
              <a:spcAft>
                <a:spcPct val="0"/>
              </a:spcAft>
              <a:defRPr sz="1400" b="0" baseline="0">
                <a:solidFill>
                  <a:schemeClr val="tx1"/>
                </a:solidFill>
                <a:latin typeface="+mn-lt"/>
                <a:ea typeface="MS PGothic" pitchFamily="34" charset="-128"/>
                <a:cs typeface="Geneva" charset="0"/>
              </a:defRPr>
            </a:lvl1pPr>
            <a:lvl2pPr algn="l" defTabSz="912813" rtl="0" eaLnBrk="0" fontAlgn="base" hangingPunct="0">
              <a:lnSpc>
                <a:spcPct val="70000"/>
              </a:lnSpc>
              <a:spcBef>
                <a:spcPct val="0"/>
              </a:spcBef>
              <a:spcAft>
                <a:spcPct val="0"/>
              </a:spcAft>
              <a:defRPr sz="4000" b="1">
                <a:solidFill>
                  <a:schemeClr val="accent1"/>
                </a:solidFill>
                <a:latin typeface="Calibri" charset="0"/>
                <a:ea typeface="MS PGothic" pitchFamily="34" charset="-128"/>
                <a:cs typeface="Geneva" charset="0"/>
              </a:defRPr>
            </a:lvl2pPr>
            <a:lvl3pPr algn="l" defTabSz="912813" rtl="0" eaLnBrk="0" fontAlgn="base" hangingPunct="0">
              <a:lnSpc>
                <a:spcPct val="70000"/>
              </a:lnSpc>
              <a:spcBef>
                <a:spcPct val="0"/>
              </a:spcBef>
              <a:spcAft>
                <a:spcPct val="0"/>
              </a:spcAft>
              <a:defRPr sz="4000" b="1">
                <a:solidFill>
                  <a:schemeClr val="accent1"/>
                </a:solidFill>
                <a:latin typeface="Calibri" charset="0"/>
                <a:ea typeface="MS PGothic" pitchFamily="34" charset="-128"/>
                <a:cs typeface="Geneva" charset="0"/>
              </a:defRPr>
            </a:lvl3pPr>
            <a:lvl4pPr algn="l" defTabSz="912813" rtl="0" eaLnBrk="0" fontAlgn="base" hangingPunct="0">
              <a:lnSpc>
                <a:spcPct val="70000"/>
              </a:lnSpc>
              <a:spcBef>
                <a:spcPct val="0"/>
              </a:spcBef>
              <a:spcAft>
                <a:spcPct val="0"/>
              </a:spcAft>
              <a:defRPr sz="4000" b="1">
                <a:solidFill>
                  <a:schemeClr val="accent1"/>
                </a:solidFill>
                <a:latin typeface="Calibri" charset="0"/>
                <a:ea typeface="MS PGothic" pitchFamily="34" charset="-128"/>
                <a:cs typeface="Geneva" charset="0"/>
              </a:defRPr>
            </a:lvl4pPr>
            <a:lvl5pPr algn="l" defTabSz="912813" rtl="0" eaLnBrk="0" fontAlgn="base" hangingPunct="0">
              <a:lnSpc>
                <a:spcPct val="70000"/>
              </a:lnSpc>
              <a:spcBef>
                <a:spcPct val="0"/>
              </a:spcBef>
              <a:spcAft>
                <a:spcPct val="0"/>
              </a:spcAft>
              <a:defRPr sz="4000" b="1">
                <a:solidFill>
                  <a:schemeClr val="accent1"/>
                </a:solidFill>
                <a:latin typeface="Calibri" charset="0"/>
                <a:ea typeface="MS PGothic" pitchFamily="34" charset="-128"/>
                <a:cs typeface="Geneva" charset="0"/>
              </a:defRPr>
            </a:lvl5pPr>
            <a:lvl6pPr marL="192024" algn="l" defTabSz="914114" rtl="0" eaLnBrk="1" fontAlgn="base" hangingPunct="1">
              <a:spcBef>
                <a:spcPct val="0"/>
              </a:spcBef>
              <a:spcAft>
                <a:spcPct val="0"/>
              </a:spcAft>
              <a:defRPr sz="3700">
                <a:solidFill>
                  <a:schemeClr val="tx2"/>
                </a:solidFill>
                <a:latin typeface="ITCFranklinGothic LT Demi" charset="0"/>
                <a:ea typeface="ＭＳ Ｐゴシック" pitchFamily="-28" charset="-128"/>
                <a:cs typeface="ＭＳ Ｐゴシック" pitchFamily="-28" charset="-128"/>
              </a:defRPr>
            </a:lvl6pPr>
            <a:lvl7pPr marL="384048" algn="l" defTabSz="914114" rtl="0" eaLnBrk="1" fontAlgn="base" hangingPunct="1">
              <a:spcBef>
                <a:spcPct val="0"/>
              </a:spcBef>
              <a:spcAft>
                <a:spcPct val="0"/>
              </a:spcAft>
              <a:defRPr sz="3700">
                <a:solidFill>
                  <a:schemeClr val="tx2"/>
                </a:solidFill>
                <a:latin typeface="ITCFranklinGothic LT Demi" charset="0"/>
                <a:ea typeface="ＭＳ Ｐゴシック" pitchFamily="-28" charset="-128"/>
                <a:cs typeface="ＭＳ Ｐゴシック" pitchFamily="-28" charset="-128"/>
              </a:defRPr>
            </a:lvl7pPr>
            <a:lvl8pPr marL="576072" algn="l" defTabSz="914114" rtl="0" eaLnBrk="1" fontAlgn="base" hangingPunct="1">
              <a:spcBef>
                <a:spcPct val="0"/>
              </a:spcBef>
              <a:spcAft>
                <a:spcPct val="0"/>
              </a:spcAft>
              <a:defRPr sz="3700">
                <a:solidFill>
                  <a:schemeClr val="tx2"/>
                </a:solidFill>
                <a:latin typeface="ITCFranklinGothic LT Demi" charset="0"/>
                <a:ea typeface="ＭＳ Ｐゴシック" pitchFamily="-28" charset="-128"/>
                <a:cs typeface="ＭＳ Ｐゴシック" pitchFamily="-28" charset="-128"/>
              </a:defRPr>
            </a:lvl8pPr>
            <a:lvl9pPr marL="768096" algn="l" defTabSz="914114" rtl="0" eaLnBrk="1" fontAlgn="base" hangingPunct="1">
              <a:spcBef>
                <a:spcPct val="0"/>
              </a:spcBef>
              <a:spcAft>
                <a:spcPct val="0"/>
              </a:spcAft>
              <a:defRPr sz="3700">
                <a:solidFill>
                  <a:schemeClr val="tx2"/>
                </a:solidFill>
                <a:latin typeface="ITCFranklinGothic LT Demi" charset="0"/>
                <a:ea typeface="ＭＳ Ｐゴシック" pitchFamily="-28" charset="-128"/>
                <a:cs typeface="ＭＳ Ｐゴシック" pitchFamily="-28" charset="-128"/>
              </a:defRPr>
            </a:lvl9pPr>
          </a:lstStyle>
          <a:p>
            <a:r>
              <a:rPr lang="ga-IE" sz="1050" dirty="0">
                <a:latin typeface="Apercu Pro"/>
              </a:rPr>
              <a:t>Click to edit Master title style</a:t>
            </a:r>
            <a:endParaRPr lang="en-US" sz="1050" dirty="0">
              <a:latin typeface="Apercu Pro"/>
            </a:endParaRPr>
          </a:p>
        </p:txBody>
      </p:sp>
      <p:sp>
        <p:nvSpPr>
          <p:cNvPr id="7" name="Rectangle 3"/>
          <p:cNvSpPr>
            <a:spLocks noGrp="1" noChangeArrowheads="1"/>
          </p:cNvSpPr>
          <p:nvPr>
            <p:ph idx="10" hasCustomPrompt="1"/>
          </p:nvPr>
        </p:nvSpPr>
        <p:spPr bwMode="auto">
          <a:xfrm>
            <a:off x="467544" y="1556792"/>
            <a:ext cx="2592288" cy="50408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45711" rIns="91423" bIns="45711" numCol="1" anchor="t" anchorCtr="0" compatLnSpc="1">
            <a:prstTxWarp prst="textNoShape">
              <a:avLst/>
            </a:prstTxWarp>
          </a:bodyPr>
          <a:lstStyle>
            <a:lvl1pPr>
              <a:lnSpc>
                <a:spcPct val="100000"/>
              </a:lnSpc>
              <a:spcBef>
                <a:spcPts val="360"/>
              </a:spcBef>
              <a:spcAft>
                <a:spcPts val="0"/>
              </a:spcAft>
              <a:defRPr sz="1350" b="0" i="0" baseline="0">
                <a:solidFill>
                  <a:srgbClr val="000000"/>
                </a:solidFill>
                <a:latin typeface="Apercu Pro"/>
              </a:defRPr>
            </a:lvl1pPr>
            <a:lvl3pPr marL="55688" indent="0">
              <a:lnSpc>
                <a:spcPct val="100000"/>
              </a:lnSpc>
              <a:spcBef>
                <a:spcPts val="324"/>
              </a:spcBef>
              <a:buFontTx/>
              <a:buNone/>
              <a:defRPr sz="1200" b="0" i="0" baseline="0">
                <a:solidFill>
                  <a:srgbClr val="000000"/>
                </a:solidFill>
                <a:latin typeface="Apercu Pro"/>
              </a:defRPr>
            </a:lvl3pPr>
          </a:lstStyle>
          <a:p>
            <a:pPr lvl="0"/>
            <a:r>
              <a:rPr lang="en-US" dirty="0"/>
              <a:t>Click to edit Master text styles</a:t>
            </a:r>
          </a:p>
          <a:p>
            <a:pPr lvl="2"/>
            <a:r>
              <a:rPr lang="en-US" dirty="0"/>
              <a:t>Second level</a:t>
            </a:r>
          </a:p>
        </p:txBody>
      </p:sp>
      <p:pic>
        <p:nvPicPr>
          <p:cNvPr id="3" name="Picture 2"/>
          <p:cNvPicPr>
            <a:picLocks noChangeAspect="1"/>
          </p:cNvPicPr>
          <p:nvPr userDrawn="1"/>
        </p:nvPicPr>
        <p:blipFill>
          <a:blip r:embed="rId2"/>
          <a:stretch>
            <a:fillRect/>
          </a:stretch>
        </p:blipFill>
        <p:spPr>
          <a:xfrm>
            <a:off x="4228232" y="1368152"/>
            <a:ext cx="4941168" cy="4941168"/>
          </a:xfrm>
          <a:prstGeom prst="rect">
            <a:avLst/>
          </a:prstGeom>
        </p:spPr>
      </p:pic>
    </p:spTree>
    <p:extLst>
      <p:ext uri="{BB962C8B-B14F-4D97-AF65-F5344CB8AC3E}">
        <p14:creationId xmlns:p14="http://schemas.microsoft.com/office/powerpoint/2010/main" val="846690931"/>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8_Framed picture and text sidebar pic LHS">
    <p:spTree>
      <p:nvGrpSpPr>
        <p:cNvPr id="1" name=""/>
        <p:cNvGrpSpPr/>
        <p:nvPr/>
      </p:nvGrpSpPr>
      <p:grpSpPr>
        <a:xfrm>
          <a:off x="0" y="0"/>
          <a:ext cx="0" cy="0"/>
          <a:chOff x="0" y="0"/>
          <a:chExt cx="0" cy="0"/>
        </a:xfrm>
      </p:grpSpPr>
      <p:sp>
        <p:nvSpPr>
          <p:cNvPr id="2" name="Title 1"/>
          <p:cNvSpPr>
            <a:spLocks noGrp="1"/>
          </p:cNvSpPr>
          <p:nvPr>
            <p:ph type="title"/>
          </p:nvPr>
        </p:nvSpPr>
        <p:spPr>
          <a:xfrm>
            <a:off x="467544" y="548680"/>
            <a:ext cx="8424936" cy="720080"/>
          </a:xfrm>
        </p:spPr>
        <p:txBody>
          <a:bodyPr/>
          <a:lstStyle/>
          <a:p>
            <a:r>
              <a:rPr lang="en-US"/>
              <a:t>Click to edit Master title style</a:t>
            </a:r>
            <a:endParaRPr lang="en-US" dirty="0"/>
          </a:p>
        </p:txBody>
      </p:sp>
      <p:sp>
        <p:nvSpPr>
          <p:cNvPr id="4" name="Picture Placeholder 2"/>
          <p:cNvSpPr>
            <a:spLocks noGrp="1"/>
          </p:cNvSpPr>
          <p:nvPr>
            <p:ph type="pic" idx="1"/>
          </p:nvPr>
        </p:nvSpPr>
        <p:spPr>
          <a:xfrm>
            <a:off x="467545" y="1916832"/>
            <a:ext cx="5472608" cy="4176464"/>
          </a:xfrm>
        </p:spPr>
        <p:txBody>
          <a:bodyPr/>
          <a:lstStyle>
            <a:lvl1pPr marL="0" indent="0">
              <a:buNone/>
              <a:defRPr sz="975"/>
            </a:lvl1pPr>
            <a:lvl2pPr marL="144018" indent="0">
              <a:buNone/>
              <a:defRPr sz="900"/>
            </a:lvl2pPr>
            <a:lvl3pPr marL="288036" indent="0">
              <a:buNone/>
              <a:defRPr sz="750"/>
            </a:lvl3pPr>
            <a:lvl4pPr marL="432054" indent="0">
              <a:buNone/>
              <a:defRPr sz="600"/>
            </a:lvl4pPr>
            <a:lvl5pPr marL="576072" indent="0">
              <a:buNone/>
              <a:defRPr sz="600"/>
            </a:lvl5pPr>
            <a:lvl6pPr marL="720090" indent="0">
              <a:buNone/>
              <a:defRPr sz="600"/>
            </a:lvl6pPr>
            <a:lvl7pPr marL="864108" indent="0">
              <a:buNone/>
              <a:defRPr sz="600"/>
            </a:lvl7pPr>
            <a:lvl8pPr marL="1008126" indent="0">
              <a:buNone/>
              <a:defRPr sz="600"/>
            </a:lvl8pPr>
            <a:lvl9pPr marL="1152144" indent="0">
              <a:buNone/>
              <a:defRPr sz="600"/>
            </a:lvl9pPr>
          </a:lstStyle>
          <a:p>
            <a:pPr lvl="0"/>
            <a:r>
              <a:rPr lang="en-US" noProof="0"/>
              <a:t>Click icon to add picture</a:t>
            </a:r>
            <a:endParaRPr lang="en-US" noProof="0" dirty="0"/>
          </a:p>
        </p:txBody>
      </p:sp>
      <p:sp>
        <p:nvSpPr>
          <p:cNvPr id="5" name="Title 1"/>
          <p:cNvSpPr txBox="1">
            <a:spLocks/>
          </p:cNvSpPr>
          <p:nvPr userDrawn="1"/>
        </p:nvSpPr>
        <p:spPr bwMode="auto">
          <a:xfrm>
            <a:off x="467545" y="6165304"/>
            <a:ext cx="5472608" cy="360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162000" bIns="75600" numCol="1" anchor="b" anchorCtr="0" compatLnSpc="1">
            <a:prstTxWarp prst="textNoShape">
              <a:avLst/>
            </a:prstTxWarp>
          </a:bodyPr>
          <a:lstStyle>
            <a:lvl1pPr algn="r" defTabSz="912813" rtl="0" eaLnBrk="0" fontAlgn="base" hangingPunct="0">
              <a:lnSpc>
                <a:spcPct val="70000"/>
              </a:lnSpc>
              <a:spcBef>
                <a:spcPct val="0"/>
              </a:spcBef>
              <a:spcAft>
                <a:spcPct val="0"/>
              </a:spcAft>
              <a:defRPr sz="1400" b="0" baseline="0">
                <a:solidFill>
                  <a:schemeClr val="tx1"/>
                </a:solidFill>
                <a:latin typeface="+mn-lt"/>
                <a:ea typeface="MS PGothic" pitchFamily="34" charset="-128"/>
                <a:cs typeface="Geneva" charset="0"/>
              </a:defRPr>
            </a:lvl1pPr>
            <a:lvl2pPr algn="l" defTabSz="912813" rtl="0" eaLnBrk="0" fontAlgn="base" hangingPunct="0">
              <a:lnSpc>
                <a:spcPct val="70000"/>
              </a:lnSpc>
              <a:spcBef>
                <a:spcPct val="0"/>
              </a:spcBef>
              <a:spcAft>
                <a:spcPct val="0"/>
              </a:spcAft>
              <a:defRPr sz="4000" b="1">
                <a:solidFill>
                  <a:schemeClr val="accent1"/>
                </a:solidFill>
                <a:latin typeface="Calibri" charset="0"/>
                <a:ea typeface="MS PGothic" pitchFamily="34" charset="-128"/>
                <a:cs typeface="Geneva" charset="0"/>
              </a:defRPr>
            </a:lvl2pPr>
            <a:lvl3pPr algn="l" defTabSz="912813" rtl="0" eaLnBrk="0" fontAlgn="base" hangingPunct="0">
              <a:lnSpc>
                <a:spcPct val="70000"/>
              </a:lnSpc>
              <a:spcBef>
                <a:spcPct val="0"/>
              </a:spcBef>
              <a:spcAft>
                <a:spcPct val="0"/>
              </a:spcAft>
              <a:defRPr sz="4000" b="1">
                <a:solidFill>
                  <a:schemeClr val="accent1"/>
                </a:solidFill>
                <a:latin typeface="Calibri" charset="0"/>
                <a:ea typeface="MS PGothic" pitchFamily="34" charset="-128"/>
                <a:cs typeface="Geneva" charset="0"/>
              </a:defRPr>
            </a:lvl3pPr>
            <a:lvl4pPr algn="l" defTabSz="912813" rtl="0" eaLnBrk="0" fontAlgn="base" hangingPunct="0">
              <a:lnSpc>
                <a:spcPct val="70000"/>
              </a:lnSpc>
              <a:spcBef>
                <a:spcPct val="0"/>
              </a:spcBef>
              <a:spcAft>
                <a:spcPct val="0"/>
              </a:spcAft>
              <a:defRPr sz="4000" b="1">
                <a:solidFill>
                  <a:schemeClr val="accent1"/>
                </a:solidFill>
                <a:latin typeface="Calibri" charset="0"/>
                <a:ea typeface="MS PGothic" pitchFamily="34" charset="-128"/>
                <a:cs typeface="Geneva" charset="0"/>
              </a:defRPr>
            </a:lvl4pPr>
            <a:lvl5pPr algn="l" defTabSz="912813" rtl="0" eaLnBrk="0" fontAlgn="base" hangingPunct="0">
              <a:lnSpc>
                <a:spcPct val="70000"/>
              </a:lnSpc>
              <a:spcBef>
                <a:spcPct val="0"/>
              </a:spcBef>
              <a:spcAft>
                <a:spcPct val="0"/>
              </a:spcAft>
              <a:defRPr sz="4000" b="1">
                <a:solidFill>
                  <a:schemeClr val="accent1"/>
                </a:solidFill>
                <a:latin typeface="Calibri" charset="0"/>
                <a:ea typeface="MS PGothic" pitchFamily="34" charset="-128"/>
                <a:cs typeface="Geneva" charset="0"/>
              </a:defRPr>
            </a:lvl5pPr>
            <a:lvl6pPr marL="192024" algn="l" defTabSz="914114" rtl="0" eaLnBrk="1" fontAlgn="base" hangingPunct="1">
              <a:spcBef>
                <a:spcPct val="0"/>
              </a:spcBef>
              <a:spcAft>
                <a:spcPct val="0"/>
              </a:spcAft>
              <a:defRPr sz="3700">
                <a:solidFill>
                  <a:schemeClr val="tx2"/>
                </a:solidFill>
                <a:latin typeface="ITCFranklinGothic LT Demi" charset="0"/>
                <a:ea typeface="ＭＳ Ｐゴシック" pitchFamily="-28" charset="-128"/>
                <a:cs typeface="ＭＳ Ｐゴシック" pitchFamily="-28" charset="-128"/>
              </a:defRPr>
            </a:lvl6pPr>
            <a:lvl7pPr marL="384048" algn="l" defTabSz="914114" rtl="0" eaLnBrk="1" fontAlgn="base" hangingPunct="1">
              <a:spcBef>
                <a:spcPct val="0"/>
              </a:spcBef>
              <a:spcAft>
                <a:spcPct val="0"/>
              </a:spcAft>
              <a:defRPr sz="3700">
                <a:solidFill>
                  <a:schemeClr val="tx2"/>
                </a:solidFill>
                <a:latin typeface="ITCFranklinGothic LT Demi" charset="0"/>
                <a:ea typeface="ＭＳ Ｐゴシック" pitchFamily="-28" charset="-128"/>
                <a:cs typeface="ＭＳ Ｐゴシック" pitchFamily="-28" charset="-128"/>
              </a:defRPr>
            </a:lvl7pPr>
            <a:lvl8pPr marL="576072" algn="l" defTabSz="914114" rtl="0" eaLnBrk="1" fontAlgn="base" hangingPunct="1">
              <a:spcBef>
                <a:spcPct val="0"/>
              </a:spcBef>
              <a:spcAft>
                <a:spcPct val="0"/>
              </a:spcAft>
              <a:defRPr sz="3700">
                <a:solidFill>
                  <a:schemeClr val="tx2"/>
                </a:solidFill>
                <a:latin typeface="ITCFranklinGothic LT Demi" charset="0"/>
                <a:ea typeface="ＭＳ Ｐゴシック" pitchFamily="-28" charset="-128"/>
                <a:cs typeface="ＭＳ Ｐゴシック" pitchFamily="-28" charset="-128"/>
              </a:defRPr>
            </a:lvl8pPr>
            <a:lvl9pPr marL="768096" algn="l" defTabSz="914114" rtl="0" eaLnBrk="1" fontAlgn="base" hangingPunct="1">
              <a:spcBef>
                <a:spcPct val="0"/>
              </a:spcBef>
              <a:spcAft>
                <a:spcPct val="0"/>
              </a:spcAft>
              <a:defRPr sz="3700">
                <a:solidFill>
                  <a:schemeClr val="tx2"/>
                </a:solidFill>
                <a:latin typeface="ITCFranklinGothic LT Demi" charset="0"/>
                <a:ea typeface="ＭＳ Ｐゴシック" pitchFamily="-28" charset="-128"/>
                <a:cs typeface="ＭＳ Ｐゴシック" pitchFamily="-28" charset="-128"/>
              </a:defRPr>
            </a:lvl9pPr>
          </a:lstStyle>
          <a:p>
            <a:r>
              <a:rPr lang="ga-IE" sz="1050" dirty="0">
                <a:solidFill>
                  <a:srgbClr val="8C8C8C"/>
                </a:solidFill>
                <a:latin typeface="Apercu Pro"/>
              </a:rPr>
              <a:t>Click to edit Master title style</a:t>
            </a:r>
            <a:endParaRPr lang="en-US" sz="1050" dirty="0">
              <a:solidFill>
                <a:srgbClr val="8C8C8C"/>
              </a:solidFill>
              <a:latin typeface="Apercu Pro"/>
            </a:endParaRPr>
          </a:p>
        </p:txBody>
      </p:sp>
      <p:sp>
        <p:nvSpPr>
          <p:cNvPr id="7" name="Rectangle 3"/>
          <p:cNvSpPr>
            <a:spLocks noGrp="1" noChangeArrowheads="1"/>
          </p:cNvSpPr>
          <p:nvPr>
            <p:ph idx="10" hasCustomPrompt="1"/>
          </p:nvPr>
        </p:nvSpPr>
        <p:spPr bwMode="auto">
          <a:xfrm>
            <a:off x="6156177" y="1916832"/>
            <a:ext cx="2736304" cy="460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45711" rIns="91423" bIns="45711" numCol="1" anchor="t" anchorCtr="0" compatLnSpc="1">
            <a:prstTxWarp prst="textNoShape">
              <a:avLst/>
            </a:prstTxWarp>
          </a:bodyPr>
          <a:lstStyle>
            <a:lvl1pPr>
              <a:lnSpc>
                <a:spcPct val="100000"/>
              </a:lnSpc>
              <a:spcBef>
                <a:spcPts val="360"/>
              </a:spcBef>
              <a:spcAft>
                <a:spcPts val="0"/>
              </a:spcAft>
              <a:defRPr sz="1350" b="0" i="0" baseline="0">
                <a:solidFill>
                  <a:srgbClr val="000000"/>
                </a:solidFill>
                <a:latin typeface="Apercu Pro"/>
              </a:defRPr>
            </a:lvl1pPr>
            <a:lvl3pPr marL="55688" indent="0">
              <a:lnSpc>
                <a:spcPct val="100000"/>
              </a:lnSpc>
              <a:spcBef>
                <a:spcPts val="324"/>
              </a:spcBef>
              <a:buFontTx/>
              <a:buNone/>
              <a:defRPr sz="1200" b="0" i="0" baseline="0">
                <a:solidFill>
                  <a:srgbClr val="000000"/>
                </a:solidFill>
                <a:latin typeface="Apercu Pro"/>
              </a:defRPr>
            </a:lvl3pPr>
          </a:lstStyle>
          <a:p>
            <a:pPr lvl="0"/>
            <a:r>
              <a:rPr lang="en-US" dirty="0"/>
              <a:t>Click to edit Master text styles</a:t>
            </a:r>
          </a:p>
          <a:p>
            <a:pPr lvl="2"/>
            <a:r>
              <a:rPr lang="en-US" dirty="0"/>
              <a:t>Second level</a:t>
            </a:r>
          </a:p>
        </p:txBody>
      </p:sp>
    </p:spTree>
    <p:extLst>
      <p:ext uri="{BB962C8B-B14F-4D97-AF65-F5344CB8AC3E}">
        <p14:creationId xmlns:p14="http://schemas.microsoft.com/office/powerpoint/2010/main" val="3358826484"/>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9_Framed picture and text sidebar pic RHS">
    <p:spTree>
      <p:nvGrpSpPr>
        <p:cNvPr id="1" name=""/>
        <p:cNvGrpSpPr/>
        <p:nvPr/>
      </p:nvGrpSpPr>
      <p:grpSpPr>
        <a:xfrm>
          <a:off x="0" y="0"/>
          <a:ext cx="0" cy="0"/>
          <a:chOff x="0" y="0"/>
          <a:chExt cx="0" cy="0"/>
        </a:xfrm>
      </p:grpSpPr>
      <p:sp>
        <p:nvSpPr>
          <p:cNvPr id="2" name="Title 1"/>
          <p:cNvSpPr>
            <a:spLocks noGrp="1"/>
          </p:cNvSpPr>
          <p:nvPr>
            <p:ph type="title"/>
          </p:nvPr>
        </p:nvSpPr>
        <p:spPr>
          <a:xfrm>
            <a:off x="467544" y="548680"/>
            <a:ext cx="8424936" cy="720080"/>
          </a:xfrm>
        </p:spPr>
        <p:txBody>
          <a:bodyPr/>
          <a:lstStyle/>
          <a:p>
            <a:r>
              <a:rPr lang="en-US"/>
              <a:t>Click to edit Master title style</a:t>
            </a:r>
            <a:endParaRPr lang="en-US" dirty="0"/>
          </a:p>
        </p:txBody>
      </p:sp>
      <p:sp>
        <p:nvSpPr>
          <p:cNvPr id="4" name="Picture Placeholder 2"/>
          <p:cNvSpPr>
            <a:spLocks noGrp="1"/>
          </p:cNvSpPr>
          <p:nvPr>
            <p:ph type="pic" idx="1"/>
          </p:nvPr>
        </p:nvSpPr>
        <p:spPr>
          <a:xfrm>
            <a:off x="3419872" y="1916832"/>
            <a:ext cx="5472608" cy="4176464"/>
          </a:xfrm>
        </p:spPr>
        <p:txBody>
          <a:bodyPr/>
          <a:lstStyle>
            <a:lvl1pPr marL="0" indent="0">
              <a:buNone/>
              <a:defRPr sz="975"/>
            </a:lvl1pPr>
            <a:lvl2pPr marL="144018" indent="0">
              <a:buNone/>
              <a:defRPr sz="900"/>
            </a:lvl2pPr>
            <a:lvl3pPr marL="288036" indent="0">
              <a:buNone/>
              <a:defRPr sz="750"/>
            </a:lvl3pPr>
            <a:lvl4pPr marL="432054" indent="0">
              <a:buNone/>
              <a:defRPr sz="600"/>
            </a:lvl4pPr>
            <a:lvl5pPr marL="576072" indent="0">
              <a:buNone/>
              <a:defRPr sz="600"/>
            </a:lvl5pPr>
            <a:lvl6pPr marL="720090" indent="0">
              <a:buNone/>
              <a:defRPr sz="600"/>
            </a:lvl6pPr>
            <a:lvl7pPr marL="864108" indent="0">
              <a:buNone/>
              <a:defRPr sz="600"/>
            </a:lvl7pPr>
            <a:lvl8pPr marL="1008126" indent="0">
              <a:buNone/>
              <a:defRPr sz="600"/>
            </a:lvl8pPr>
            <a:lvl9pPr marL="1152144" indent="0">
              <a:buNone/>
              <a:defRPr sz="600"/>
            </a:lvl9pPr>
          </a:lstStyle>
          <a:p>
            <a:pPr lvl="0"/>
            <a:r>
              <a:rPr lang="en-US" noProof="0"/>
              <a:t>Click icon to add picture</a:t>
            </a:r>
            <a:endParaRPr lang="en-US" noProof="0" dirty="0"/>
          </a:p>
        </p:txBody>
      </p:sp>
      <p:sp>
        <p:nvSpPr>
          <p:cNvPr id="5" name="Title 1"/>
          <p:cNvSpPr txBox="1">
            <a:spLocks/>
          </p:cNvSpPr>
          <p:nvPr userDrawn="1"/>
        </p:nvSpPr>
        <p:spPr bwMode="auto">
          <a:xfrm>
            <a:off x="3419872" y="6165304"/>
            <a:ext cx="5472608" cy="360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162000" bIns="75600" numCol="1" anchor="b" anchorCtr="0" compatLnSpc="1">
            <a:prstTxWarp prst="textNoShape">
              <a:avLst/>
            </a:prstTxWarp>
          </a:bodyPr>
          <a:lstStyle>
            <a:lvl1pPr algn="r" defTabSz="912813" rtl="0" eaLnBrk="0" fontAlgn="base" hangingPunct="0">
              <a:lnSpc>
                <a:spcPct val="70000"/>
              </a:lnSpc>
              <a:spcBef>
                <a:spcPct val="0"/>
              </a:spcBef>
              <a:spcAft>
                <a:spcPct val="0"/>
              </a:spcAft>
              <a:defRPr sz="1400" b="0" baseline="0">
                <a:solidFill>
                  <a:schemeClr val="tx1"/>
                </a:solidFill>
                <a:latin typeface="+mn-lt"/>
                <a:ea typeface="MS PGothic" pitchFamily="34" charset="-128"/>
                <a:cs typeface="Geneva" charset="0"/>
              </a:defRPr>
            </a:lvl1pPr>
            <a:lvl2pPr algn="l" defTabSz="912813" rtl="0" eaLnBrk="0" fontAlgn="base" hangingPunct="0">
              <a:lnSpc>
                <a:spcPct val="70000"/>
              </a:lnSpc>
              <a:spcBef>
                <a:spcPct val="0"/>
              </a:spcBef>
              <a:spcAft>
                <a:spcPct val="0"/>
              </a:spcAft>
              <a:defRPr sz="4000" b="1">
                <a:solidFill>
                  <a:schemeClr val="accent1"/>
                </a:solidFill>
                <a:latin typeface="Calibri" charset="0"/>
                <a:ea typeface="MS PGothic" pitchFamily="34" charset="-128"/>
                <a:cs typeface="Geneva" charset="0"/>
              </a:defRPr>
            </a:lvl2pPr>
            <a:lvl3pPr algn="l" defTabSz="912813" rtl="0" eaLnBrk="0" fontAlgn="base" hangingPunct="0">
              <a:lnSpc>
                <a:spcPct val="70000"/>
              </a:lnSpc>
              <a:spcBef>
                <a:spcPct val="0"/>
              </a:spcBef>
              <a:spcAft>
                <a:spcPct val="0"/>
              </a:spcAft>
              <a:defRPr sz="4000" b="1">
                <a:solidFill>
                  <a:schemeClr val="accent1"/>
                </a:solidFill>
                <a:latin typeface="Calibri" charset="0"/>
                <a:ea typeface="MS PGothic" pitchFamily="34" charset="-128"/>
                <a:cs typeface="Geneva" charset="0"/>
              </a:defRPr>
            </a:lvl3pPr>
            <a:lvl4pPr algn="l" defTabSz="912813" rtl="0" eaLnBrk="0" fontAlgn="base" hangingPunct="0">
              <a:lnSpc>
                <a:spcPct val="70000"/>
              </a:lnSpc>
              <a:spcBef>
                <a:spcPct val="0"/>
              </a:spcBef>
              <a:spcAft>
                <a:spcPct val="0"/>
              </a:spcAft>
              <a:defRPr sz="4000" b="1">
                <a:solidFill>
                  <a:schemeClr val="accent1"/>
                </a:solidFill>
                <a:latin typeface="Calibri" charset="0"/>
                <a:ea typeface="MS PGothic" pitchFamily="34" charset="-128"/>
                <a:cs typeface="Geneva" charset="0"/>
              </a:defRPr>
            </a:lvl4pPr>
            <a:lvl5pPr algn="l" defTabSz="912813" rtl="0" eaLnBrk="0" fontAlgn="base" hangingPunct="0">
              <a:lnSpc>
                <a:spcPct val="70000"/>
              </a:lnSpc>
              <a:spcBef>
                <a:spcPct val="0"/>
              </a:spcBef>
              <a:spcAft>
                <a:spcPct val="0"/>
              </a:spcAft>
              <a:defRPr sz="4000" b="1">
                <a:solidFill>
                  <a:schemeClr val="accent1"/>
                </a:solidFill>
                <a:latin typeface="Calibri" charset="0"/>
                <a:ea typeface="MS PGothic" pitchFamily="34" charset="-128"/>
                <a:cs typeface="Geneva" charset="0"/>
              </a:defRPr>
            </a:lvl5pPr>
            <a:lvl6pPr marL="192024" algn="l" defTabSz="914114" rtl="0" eaLnBrk="1" fontAlgn="base" hangingPunct="1">
              <a:spcBef>
                <a:spcPct val="0"/>
              </a:spcBef>
              <a:spcAft>
                <a:spcPct val="0"/>
              </a:spcAft>
              <a:defRPr sz="3700">
                <a:solidFill>
                  <a:schemeClr val="tx2"/>
                </a:solidFill>
                <a:latin typeface="ITCFranklinGothic LT Demi" charset="0"/>
                <a:ea typeface="ＭＳ Ｐゴシック" pitchFamily="-28" charset="-128"/>
                <a:cs typeface="ＭＳ Ｐゴシック" pitchFamily="-28" charset="-128"/>
              </a:defRPr>
            </a:lvl6pPr>
            <a:lvl7pPr marL="384048" algn="l" defTabSz="914114" rtl="0" eaLnBrk="1" fontAlgn="base" hangingPunct="1">
              <a:spcBef>
                <a:spcPct val="0"/>
              </a:spcBef>
              <a:spcAft>
                <a:spcPct val="0"/>
              </a:spcAft>
              <a:defRPr sz="3700">
                <a:solidFill>
                  <a:schemeClr val="tx2"/>
                </a:solidFill>
                <a:latin typeface="ITCFranklinGothic LT Demi" charset="0"/>
                <a:ea typeface="ＭＳ Ｐゴシック" pitchFamily="-28" charset="-128"/>
                <a:cs typeface="ＭＳ Ｐゴシック" pitchFamily="-28" charset="-128"/>
              </a:defRPr>
            </a:lvl7pPr>
            <a:lvl8pPr marL="576072" algn="l" defTabSz="914114" rtl="0" eaLnBrk="1" fontAlgn="base" hangingPunct="1">
              <a:spcBef>
                <a:spcPct val="0"/>
              </a:spcBef>
              <a:spcAft>
                <a:spcPct val="0"/>
              </a:spcAft>
              <a:defRPr sz="3700">
                <a:solidFill>
                  <a:schemeClr val="tx2"/>
                </a:solidFill>
                <a:latin typeface="ITCFranklinGothic LT Demi" charset="0"/>
                <a:ea typeface="ＭＳ Ｐゴシック" pitchFamily="-28" charset="-128"/>
                <a:cs typeface="ＭＳ Ｐゴシック" pitchFamily="-28" charset="-128"/>
              </a:defRPr>
            </a:lvl8pPr>
            <a:lvl9pPr marL="768096" algn="l" defTabSz="914114" rtl="0" eaLnBrk="1" fontAlgn="base" hangingPunct="1">
              <a:spcBef>
                <a:spcPct val="0"/>
              </a:spcBef>
              <a:spcAft>
                <a:spcPct val="0"/>
              </a:spcAft>
              <a:defRPr sz="3700">
                <a:solidFill>
                  <a:schemeClr val="tx2"/>
                </a:solidFill>
                <a:latin typeface="ITCFranklinGothic LT Demi" charset="0"/>
                <a:ea typeface="ＭＳ Ｐゴシック" pitchFamily="-28" charset="-128"/>
                <a:cs typeface="ＭＳ Ｐゴシック" pitchFamily="-28" charset="-128"/>
              </a:defRPr>
            </a:lvl9pPr>
          </a:lstStyle>
          <a:p>
            <a:r>
              <a:rPr lang="ga-IE" sz="1050" dirty="0">
                <a:solidFill>
                  <a:srgbClr val="8C8C8C"/>
                </a:solidFill>
                <a:latin typeface="Apercu Pro"/>
              </a:rPr>
              <a:t>Click to edit Master title style</a:t>
            </a:r>
            <a:endParaRPr lang="en-US" sz="1050" dirty="0">
              <a:solidFill>
                <a:srgbClr val="8C8C8C"/>
              </a:solidFill>
              <a:latin typeface="Apercu Pro"/>
            </a:endParaRPr>
          </a:p>
        </p:txBody>
      </p:sp>
      <p:sp>
        <p:nvSpPr>
          <p:cNvPr id="7" name="Rectangle 3"/>
          <p:cNvSpPr>
            <a:spLocks noGrp="1" noChangeArrowheads="1"/>
          </p:cNvSpPr>
          <p:nvPr>
            <p:ph idx="10" hasCustomPrompt="1"/>
          </p:nvPr>
        </p:nvSpPr>
        <p:spPr bwMode="auto">
          <a:xfrm>
            <a:off x="473100" y="1916832"/>
            <a:ext cx="2736304" cy="460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45711" rIns="91423" bIns="45711" numCol="1" anchor="t" anchorCtr="0" compatLnSpc="1">
            <a:prstTxWarp prst="textNoShape">
              <a:avLst/>
            </a:prstTxWarp>
          </a:bodyPr>
          <a:lstStyle>
            <a:lvl1pPr>
              <a:lnSpc>
                <a:spcPct val="100000"/>
              </a:lnSpc>
              <a:spcBef>
                <a:spcPts val="360"/>
              </a:spcBef>
              <a:spcAft>
                <a:spcPts val="0"/>
              </a:spcAft>
              <a:defRPr sz="1350" b="0" i="0" baseline="0">
                <a:solidFill>
                  <a:srgbClr val="000000"/>
                </a:solidFill>
                <a:latin typeface="Apercu Pro"/>
              </a:defRPr>
            </a:lvl1pPr>
            <a:lvl3pPr marL="55688" indent="0">
              <a:lnSpc>
                <a:spcPct val="100000"/>
              </a:lnSpc>
              <a:spcBef>
                <a:spcPts val="324"/>
              </a:spcBef>
              <a:buFontTx/>
              <a:buNone/>
              <a:defRPr sz="1200" b="0" i="0" baseline="0">
                <a:solidFill>
                  <a:srgbClr val="000000"/>
                </a:solidFill>
                <a:latin typeface="Apercu Pro"/>
              </a:defRPr>
            </a:lvl3pPr>
          </a:lstStyle>
          <a:p>
            <a:pPr lvl="0"/>
            <a:r>
              <a:rPr lang="en-US" dirty="0"/>
              <a:t>Click to edit Master text styles</a:t>
            </a:r>
          </a:p>
          <a:p>
            <a:pPr lvl="2"/>
            <a:r>
              <a:rPr lang="en-US" dirty="0"/>
              <a:t>Second level</a:t>
            </a:r>
          </a:p>
        </p:txBody>
      </p:sp>
    </p:spTree>
    <p:extLst>
      <p:ext uri="{BB962C8B-B14F-4D97-AF65-F5344CB8AC3E}">
        <p14:creationId xmlns:p14="http://schemas.microsoft.com/office/powerpoint/2010/main" val="3807208317"/>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2_Picture and text sidebar 50/50 pic LHS">
    <p:spTree>
      <p:nvGrpSpPr>
        <p:cNvPr id="1" name=""/>
        <p:cNvGrpSpPr/>
        <p:nvPr/>
      </p:nvGrpSpPr>
      <p:grpSpPr>
        <a:xfrm>
          <a:off x="0" y="0"/>
          <a:ext cx="0" cy="0"/>
          <a:chOff x="0" y="0"/>
          <a:chExt cx="0" cy="0"/>
        </a:xfrm>
      </p:grpSpPr>
      <p:sp>
        <p:nvSpPr>
          <p:cNvPr id="2" name="Title 1"/>
          <p:cNvSpPr>
            <a:spLocks noGrp="1"/>
          </p:cNvSpPr>
          <p:nvPr>
            <p:ph type="title"/>
          </p:nvPr>
        </p:nvSpPr>
        <p:spPr>
          <a:xfrm>
            <a:off x="467544" y="548680"/>
            <a:ext cx="8424936" cy="720080"/>
          </a:xfrm>
        </p:spPr>
        <p:txBody>
          <a:bodyPr/>
          <a:lstStyle/>
          <a:p>
            <a:r>
              <a:rPr lang="en-US"/>
              <a:t>Click to edit Master title style</a:t>
            </a:r>
            <a:endParaRPr lang="en-US" dirty="0"/>
          </a:p>
        </p:txBody>
      </p:sp>
      <p:sp>
        <p:nvSpPr>
          <p:cNvPr id="4" name="Picture Placeholder 2"/>
          <p:cNvSpPr>
            <a:spLocks noGrp="1"/>
          </p:cNvSpPr>
          <p:nvPr>
            <p:ph type="pic" idx="1"/>
          </p:nvPr>
        </p:nvSpPr>
        <p:spPr>
          <a:xfrm>
            <a:off x="0" y="1368152"/>
            <a:ext cx="4572000" cy="5517232"/>
          </a:xfrm>
        </p:spPr>
        <p:txBody>
          <a:bodyPr/>
          <a:lstStyle>
            <a:lvl1pPr marL="0" indent="0">
              <a:buNone/>
              <a:defRPr sz="975"/>
            </a:lvl1pPr>
            <a:lvl2pPr marL="144018" indent="0">
              <a:buNone/>
              <a:defRPr sz="900"/>
            </a:lvl2pPr>
            <a:lvl3pPr marL="288036" indent="0">
              <a:buNone/>
              <a:defRPr sz="750"/>
            </a:lvl3pPr>
            <a:lvl4pPr marL="432054" indent="0">
              <a:buNone/>
              <a:defRPr sz="600"/>
            </a:lvl4pPr>
            <a:lvl5pPr marL="576072" indent="0">
              <a:buNone/>
              <a:defRPr sz="600"/>
            </a:lvl5pPr>
            <a:lvl6pPr marL="720090" indent="0">
              <a:buNone/>
              <a:defRPr sz="600"/>
            </a:lvl6pPr>
            <a:lvl7pPr marL="864108" indent="0">
              <a:buNone/>
              <a:defRPr sz="600"/>
            </a:lvl7pPr>
            <a:lvl8pPr marL="1008126" indent="0">
              <a:buNone/>
              <a:defRPr sz="600"/>
            </a:lvl8pPr>
            <a:lvl9pPr marL="1152144" indent="0">
              <a:buNone/>
              <a:defRPr sz="600"/>
            </a:lvl9pPr>
          </a:lstStyle>
          <a:p>
            <a:pPr lvl="0"/>
            <a:r>
              <a:rPr lang="en-US" noProof="0"/>
              <a:t>Click icon to add picture</a:t>
            </a:r>
            <a:endParaRPr lang="en-US" noProof="0" dirty="0"/>
          </a:p>
        </p:txBody>
      </p:sp>
      <p:sp>
        <p:nvSpPr>
          <p:cNvPr id="5" name="Title 1"/>
          <p:cNvSpPr txBox="1">
            <a:spLocks/>
          </p:cNvSpPr>
          <p:nvPr userDrawn="1"/>
        </p:nvSpPr>
        <p:spPr bwMode="auto">
          <a:xfrm>
            <a:off x="0" y="6525344"/>
            <a:ext cx="4572000" cy="332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162000" bIns="75600" numCol="1" anchor="b" anchorCtr="0" compatLnSpc="1">
            <a:prstTxWarp prst="textNoShape">
              <a:avLst/>
            </a:prstTxWarp>
          </a:bodyPr>
          <a:lstStyle>
            <a:lvl1pPr algn="r" defTabSz="912813" rtl="0" eaLnBrk="0" fontAlgn="base" hangingPunct="0">
              <a:lnSpc>
                <a:spcPct val="70000"/>
              </a:lnSpc>
              <a:spcBef>
                <a:spcPct val="0"/>
              </a:spcBef>
              <a:spcAft>
                <a:spcPct val="0"/>
              </a:spcAft>
              <a:defRPr sz="1400" b="0" baseline="0">
                <a:solidFill>
                  <a:schemeClr val="tx1"/>
                </a:solidFill>
                <a:latin typeface="+mn-lt"/>
                <a:ea typeface="MS PGothic" pitchFamily="34" charset="-128"/>
                <a:cs typeface="Geneva" charset="0"/>
              </a:defRPr>
            </a:lvl1pPr>
            <a:lvl2pPr algn="l" defTabSz="912813" rtl="0" eaLnBrk="0" fontAlgn="base" hangingPunct="0">
              <a:lnSpc>
                <a:spcPct val="70000"/>
              </a:lnSpc>
              <a:spcBef>
                <a:spcPct val="0"/>
              </a:spcBef>
              <a:spcAft>
                <a:spcPct val="0"/>
              </a:spcAft>
              <a:defRPr sz="4000" b="1">
                <a:solidFill>
                  <a:schemeClr val="accent1"/>
                </a:solidFill>
                <a:latin typeface="Calibri" charset="0"/>
                <a:ea typeface="MS PGothic" pitchFamily="34" charset="-128"/>
                <a:cs typeface="Geneva" charset="0"/>
              </a:defRPr>
            </a:lvl2pPr>
            <a:lvl3pPr algn="l" defTabSz="912813" rtl="0" eaLnBrk="0" fontAlgn="base" hangingPunct="0">
              <a:lnSpc>
                <a:spcPct val="70000"/>
              </a:lnSpc>
              <a:spcBef>
                <a:spcPct val="0"/>
              </a:spcBef>
              <a:spcAft>
                <a:spcPct val="0"/>
              </a:spcAft>
              <a:defRPr sz="4000" b="1">
                <a:solidFill>
                  <a:schemeClr val="accent1"/>
                </a:solidFill>
                <a:latin typeface="Calibri" charset="0"/>
                <a:ea typeface="MS PGothic" pitchFamily="34" charset="-128"/>
                <a:cs typeface="Geneva" charset="0"/>
              </a:defRPr>
            </a:lvl3pPr>
            <a:lvl4pPr algn="l" defTabSz="912813" rtl="0" eaLnBrk="0" fontAlgn="base" hangingPunct="0">
              <a:lnSpc>
                <a:spcPct val="70000"/>
              </a:lnSpc>
              <a:spcBef>
                <a:spcPct val="0"/>
              </a:spcBef>
              <a:spcAft>
                <a:spcPct val="0"/>
              </a:spcAft>
              <a:defRPr sz="4000" b="1">
                <a:solidFill>
                  <a:schemeClr val="accent1"/>
                </a:solidFill>
                <a:latin typeface="Calibri" charset="0"/>
                <a:ea typeface="MS PGothic" pitchFamily="34" charset="-128"/>
                <a:cs typeface="Geneva" charset="0"/>
              </a:defRPr>
            </a:lvl4pPr>
            <a:lvl5pPr algn="l" defTabSz="912813" rtl="0" eaLnBrk="0" fontAlgn="base" hangingPunct="0">
              <a:lnSpc>
                <a:spcPct val="70000"/>
              </a:lnSpc>
              <a:spcBef>
                <a:spcPct val="0"/>
              </a:spcBef>
              <a:spcAft>
                <a:spcPct val="0"/>
              </a:spcAft>
              <a:defRPr sz="4000" b="1">
                <a:solidFill>
                  <a:schemeClr val="accent1"/>
                </a:solidFill>
                <a:latin typeface="Calibri" charset="0"/>
                <a:ea typeface="MS PGothic" pitchFamily="34" charset="-128"/>
                <a:cs typeface="Geneva" charset="0"/>
              </a:defRPr>
            </a:lvl5pPr>
            <a:lvl6pPr marL="192024" algn="l" defTabSz="914114" rtl="0" eaLnBrk="1" fontAlgn="base" hangingPunct="1">
              <a:spcBef>
                <a:spcPct val="0"/>
              </a:spcBef>
              <a:spcAft>
                <a:spcPct val="0"/>
              </a:spcAft>
              <a:defRPr sz="3700">
                <a:solidFill>
                  <a:schemeClr val="tx2"/>
                </a:solidFill>
                <a:latin typeface="ITCFranklinGothic LT Demi" charset="0"/>
                <a:ea typeface="ＭＳ Ｐゴシック" pitchFamily="-28" charset="-128"/>
                <a:cs typeface="ＭＳ Ｐゴシック" pitchFamily="-28" charset="-128"/>
              </a:defRPr>
            </a:lvl6pPr>
            <a:lvl7pPr marL="384048" algn="l" defTabSz="914114" rtl="0" eaLnBrk="1" fontAlgn="base" hangingPunct="1">
              <a:spcBef>
                <a:spcPct val="0"/>
              </a:spcBef>
              <a:spcAft>
                <a:spcPct val="0"/>
              </a:spcAft>
              <a:defRPr sz="3700">
                <a:solidFill>
                  <a:schemeClr val="tx2"/>
                </a:solidFill>
                <a:latin typeface="ITCFranklinGothic LT Demi" charset="0"/>
                <a:ea typeface="ＭＳ Ｐゴシック" pitchFamily="-28" charset="-128"/>
                <a:cs typeface="ＭＳ Ｐゴシック" pitchFamily="-28" charset="-128"/>
              </a:defRPr>
            </a:lvl7pPr>
            <a:lvl8pPr marL="576072" algn="l" defTabSz="914114" rtl="0" eaLnBrk="1" fontAlgn="base" hangingPunct="1">
              <a:spcBef>
                <a:spcPct val="0"/>
              </a:spcBef>
              <a:spcAft>
                <a:spcPct val="0"/>
              </a:spcAft>
              <a:defRPr sz="3700">
                <a:solidFill>
                  <a:schemeClr val="tx2"/>
                </a:solidFill>
                <a:latin typeface="ITCFranklinGothic LT Demi" charset="0"/>
                <a:ea typeface="ＭＳ Ｐゴシック" pitchFamily="-28" charset="-128"/>
                <a:cs typeface="ＭＳ Ｐゴシック" pitchFamily="-28" charset="-128"/>
              </a:defRPr>
            </a:lvl8pPr>
            <a:lvl9pPr marL="768096" algn="l" defTabSz="914114" rtl="0" eaLnBrk="1" fontAlgn="base" hangingPunct="1">
              <a:spcBef>
                <a:spcPct val="0"/>
              </a:spcBef>
              <a:spcAft>
                <a:spcPct val="0"/>
              </a:spcAft>
              <a:defRPr sz="3700">
                <a:solidFill>
                  <a:schemeClr val="tx2"/>
                </a:solidFill>
                <a:latin typeface="ITCFranklinGothic LT Demi" charset="0"/>
                <a:ea typeface="ＭＳ Ｐゴシック" pitchFamily="-28" charset="-128"/>
                <a:cs typeface="ＭＳ Ｐゴシック" pitchFamily="-28" charset="-128"/>
              </a:defRPr>
            </a:lvl9pPr>
          </a:lstStyle>
          <a:p>
            <a:r>
              <a:rPr lang="ga-IE" sz="1050" dirty="0">
                <a:latin typeface="Apercu Pro"/>
              </a:rPr>
              <a:t>Click to edit Master title style</a:t>
            </a:r>
            <a:endParaRPr lang="en-US" sz="1050" dirty="0">
              <a:latin typeface="Apercu Pro"/>
            </a:endParaRPr>
          </a:p>
        </p:txBody>
      </p:sp>
      <p:sp>
        <p:nvSpPr>
          <p:cNvPr id="6" name="Rectangle 3"/>
          <p:cNvSpPr>
            <a:spLocks noGrp="1" noChangeArrowheads="1"/>
          </p:cNvSpPr>
          <p:nvPr>
            <p:ph idx="10" hasCustomPrompt="1"/>
          </p:nvPr>
        </p:nvSpPr>
        <p:spPr bwMode="auto">
          <a:xfrm>
            <a:off x="5004048" y="1556792"/>
            <a:ext cx="3871168" cy="50408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45711" rIns="91423" bIns="45711" numCol="1" anchor="t" anchorCtr="0" compatLnSpc="1">
            <a:prstTxWarp prst="textNoShape">
              <a:avLst/>
            </a:prstTxWarp>
          </a:bodyPr>
          <a:lstStyle>
            <a:lvl1pPr>
              <a:lnSpc>
                <a:spcPct val="100000"/>
              </a:lnSpc>
              <a:spcBef>
                <a:spcPts val="360"/>
              </a:spcBef>
              <a:spcAft>
                <a:spcPts val="0"/>
              </a:spcAft>
              <a:defRPr sz="1500" b="0" i="0">
                <a:solidFill>
                  <a:srgbClr val="000000"/>
                </a:solidFill>
                <a:latin typeface="Apercu Pro"/>
              </a:defRPr>
            </a:lvl1pPr>
            <a:lvl3pPr marL="270000" indent="-226800">
              <a:lnSpc>
                <a:spcPct val="100000"/>
              </a:lnSpc>
              <a:spcBef>
                <a:spcPts val="324"/>
              </a:spcBef>
              <a:buClr>
                <a:srgbClr val="8C8C8C"/>
              </a:buClr>
              <a:buFont typeface="Arial"/>
              <a:buChar char="•"/>
              <a:defRPr sz="1350" b="0" i="0" baseline="0">
                <a:solidFill>
                  <a:srgbClr val="53606D"/>
                </a:solidFill>
                <a:latin typeface="Apercu Pro"/>
              </a:defRPr>
            </a:lvl3pPr>
          </a:lstStyle>
          <a:p>
            <a:pPr lvl="0"/>
            <a:r>
              <a:rPr lang="en-US" dirty="0"/>
              <a:t>Click to edit Master text styles</a:t>
            </a:r>
          </a:p>
          <a:p>
            <a:pPr lvl="2"/>
            <a:r>
              <a:rPr lang="en-US" dirty="0"/>
              <a:t>Second level</a:t>
            </a:r>
          </a:p>
        </p:txBody>
      </p:sp>
    </p:spTree>
    <p:extLst>
      <p:ext uri="{BB962C8B-B14F-4D97-AF65-F5344CB8AC3E}">
        <p14:creationId xmlns:p14="http://schemas.microsoft.com/office/powerpoint/2010/main" val="3291500779"/>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3_Picture and text sidebar 50/50 pic LHS">
    <p:spTree>
      <p:nvGrpSpPr>
        <p:cNvPr id="1" name=""/>
        <p:cNvGrpSpPr/>
        <p:nvPr/>
      </p:nvGrpSpPr>
      <p:grpSpPr>
        <a:xfrm>
          <a:off x="0" y="0"/>
          <a:ext cx="0" cy="0"/>
          <a:chOff x="0" y="0"/>
          <a:chExt cx="0" cy="0"/>
        </a:xfrm>
      </p:grpSpPr>
      <p:sp>
        <p:nvSpPr>
          <p:cNvPr id="2" name="Title 1"/>
          <p:cNvSpPr>
            <a:spLocks noGrp="1"/>
          </p:cNvSpPr>
          <p:nvPr>
            <p:ph type="title"/>
          </p:nvPr>
        </p:nvSpPr>
        <p:spPr>
          <a:xfrm>
            <a:off x="467544" y="548680"/>
            <a:ext cx="8424936" cy="720080"/>
          </a:xfrm>
        </p:spPr>
        <p:txBody>
          <a:bodyPr/>
          <a:lstStyle/>
          <a:p>
            <a:r>
              <a:rPr lang="en-US"/>
              <a:t>Click to edit Master title style</a:t>
            </a:r>
            <a:endParaRPr lang="en-US" dirty="0"/>
          </a:p>
        </p:txBody>
      </p:sp>
      <p:sp>
        <p:nvSpPr>
          <p:cNvPr id="4" name="Picture Placeholder 2"/>
          <p:cNvSpPr>
            <a:spLocks noGrp="1"/>
          </p:cNvSpPr>
          <p:nvPr>
            <p:ph type="pic" idx="1"/>
          </p:nvPr>
        </p:nvSpPr>
        <p:spPr>
          <a:xfrm>
            <a:off x="0" y="1368152"/>
            <a:ext cx="4572000" cy="5517232"/>
          </a:xfrm>
        </p:spPr>
        <p:txBody>
          <a:bodyPr/>
          <a:lstStyle>
            <a:lvl1pPr marL="0" indent="0">
              <a:buNone/>
              <a:defRPr sz="975"/>
            </a:lvl1pPr>
            <a:lvl2pPr marL="144018" indent="0">
              <a:buNone/>
              <a:defRPr sz="900"/>
            </a:lvl2pPr>
            <a:lvl3pPr marL="288036" indent="0">
              <a:buNone/>
              <a:defRPr sz="750"/>
            </a:lvl3pPr>
            <a:lvl4pPr marL="432054" indent="0">
              <a:buNone/>
              <a:defRPr sz="600"/>
            </a:lvl4pPr>
            <a:lvl5pPr marL="576072" indent="0">
              <a:buNone/>
              <a:defRPr sz="600"/>
            </a:lvl5pPr>
            <a:lvl6pPr marL="720090" indent="0">
              <a:buNone/>
              <a:defRPr sz="600"/>
            </a:lvl6pPr>
            <a:lvl7pPr marL="864108" indent="0">
              <a:buNone/>
              <a:defRPr sz="600"/>
            </a:lvl7pPr>
            <a:lvl8pPr marL="1008126" indent="0">
              <a:buNone/>
              <a:defRPr sz="600"/>
            </a:lvl8pPr>
            <a:lvl9pPr marL="1152144" indent="0">
              <a:buNone/>
              <a:defRPr sz="600"/>
            </a:lvl9pPr>
          </a:lstStyle>
          <a:p>
            <a:pPr lvl="0"/>
            <a:r>
              <a:rPr lang="en-US" noProof="0"/>
              <a:t>Click icon to add picture</a:t>
            </a:r>
            <a:endParaRPr lang="en-US" noProof="0" dirty="0"/>
          </a:p>
        </p:txBody>
      </p:sp>
      <p:sp>
        <p:nvSpPr>
          <p:cNvPr id="5" name="Title 1"/>
          <p:cNvSpPr txBox="1">
            <a:spLocks/>
          </p:cNvSpPr>
          <p:nvPr userDrawn="1"/>
        </p:nvSpPr>
        <p:spPr bwMode="auto">
          <a:xfrm>
            <a:off x="0" y="6525344"/>
            <a:ext cx="4572000" cy="332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162000" bIns="75600" numCol="1" anchor="b" anchorCtr="0" compatLnSpc="1">
            <a:prstTxWarp prst="textNoShape">
              <a:avLst/>
            </a:prstTxWarp>
          </a:bodyPr>
          <a:lstStyle>
            <a:lvl1pPr algn="r" defTabSz="912813" rtl="0" eaLnBrk="0" fontAlgn="base" hangingPunct="0">
              <a:lnSpc>
                <a:spcPct val="70000"/>
              </a:lnSpc>
              <a:spcBef>
                <a:spcPct val="0"/>
              </a:spcBef>
              <a:spcAft>
                <a:spcPct val="0"/>
              </a:spcAft>
              <a:defRPr sz="1400" b="0" baseline="0">
                <a:solidFill>
                  <a:schemeClr val="tx1"/>
                </a:solidFill>
                <a:latin typeface="+mn-lt"/>
                <a:ea typeface="MS PGothic" pitchFamily="34" charset="-128"/>
                <a:cs typeface="Geneva" charset="0"/>
              </a:defRPr>
            </a:lvl1pPr>
            <a:lvl2pPr algn="l" defTabSz="912813" rtl="0" eaLnBrk="0" fontAlgn="base" hangingPunct="0">
              <a:lnSpc>
                <a:spcPct val="70000"/>
              </a:lnSpc>
              <a:spcBef>
                <a:spcPct val="0"/>
              </a:spcBef>
              <a:spcAft>
                <a:spcPct val="0"/>
              </a:spcAft>
              <a:defRPr sz="4000" b="1">
                <a:solidFill>
                  <a:schemeClr val="accent1"/>
                </a:solidFill>
                <a:latin typeface="Calibri" charset="0"/>
                <a:ea typeface="MS PGothic" pitchFamily="34" charset="-128"/>
                <a:cs typeface="Geneva" charset="0"/>
              </a:defRPr>
            </a:lvl2pPr>
            <a:lvl3pPr algn="l" defTabSz="912813" rtl="0" eaLnBrk="0" fontAlgn="base" hangingPunct="0">
              <a:lnSpc>
                <a:spcPct val="70000"/>
              </a:lnSpc>
              <a:spcBef>
                <a:spcPct val="0"/>
              </a:spcBef>
              <a:spcAft>
                <a:spcPct val="0"/>
              </a:spcAft>
              <a:defRPr sz="4000" b="1">
                <a:solidFill>
                  <a:schemeClr val="accent1"/>
                </a:solidFill>
                <a:latin typeface="Calibri" charset="0"/>
                <a:ea typeface="MS PGothic" pitchFamily="34" charset="-128"/>
                <a:cs typeface="Geneva" charset="0"/>
              </a:defRPr>
            </a:lvl3pPr>
            <a:lvl4pPr algn="l" defTabSz="912813" rtl="0" eaLnBrk="0" fontAlgn="base" hangingPunct="0">
              <a:lnSpc>
                <a:spcPct val="70000"/>
              </a:lnSpc>
              <a:spcBef>
                <a:spcPct val="0"/>
              </a:spcBef>
              <a:spcAft>
                <a:spcPct val="0"/>
              </a:spcAft>
              <a:defRPr sz="4000" b="1">
                <a:solidFill>
                  <a:schemeClr val="accent1"/>
                </a:solidFill>
                <a:latin typeface="Calibri" charset="0"/>
                <a:ea typeface="MS PGothic" pitchFamily="34" charset="-128"/>
                <a:cs typeface="Geneva" charset="0"/>
              </a:defRPr>
            </a:lvl4pPr>
            <a:lvl5pPr algn="l" defTabSz="912813" rtl="0" eaLnBrk="0" fontAlgn="base" hangingPunct="0">
              <a:lnSpc>
                <a:spcPct val="70000"/>
              </a:lnSpc>
              <a:spcBef>
                <a:spcPct val="0"/>
              </a:spcBef>
              <a:spcAft>
                <a:spcPct val="0"/>
              </a:spcAft>
              <a:defRPr sz="4000" b="1">
                <a:solidFill>
                  <a:schemeClr val="accent1"/>
                </a:solidFill>
                <a:latin typeface="Calibri" charset="0"/>
                <a:ea typeface="MS PGothic" pitchFamily="34" charset="-128"/>
                <a:cs typeface="Geneva" charset="0"/>
              </a:defRPr>
            </a:lvl5pPr>
            <a:lvl6pPr marL="192024" algn="l" defTabSz="914114" rtl="0" eaLnBrk="1" fontAlgn="base" hangingPunct="1">
              <a:spcBef>
                <a:spcPct val="0"/>
              </a:spcBef>
              <a:spcAft>
                <a:spcPct val="0"/>
              </a:spcAft>
              <a:defRPr sz="3700">
                <a:solidFill>
                  <a:schemeClr val="tx2"/>
                </a:solidFill>
                <a:latin typeface="ITCFranklinGothic LT Demi" charset="0"/>
                <a:ea typeface="ＭＳ Ｐゴシック" pitchFamily="-28" charset="-128"/>
                <a:cs typeface="ＭＳ Ｐゴシック" pitchFamily="-28" charset="-128"/>
              </a:defRPr>
            </a:lvl6pPr>
            <a:lvl7pPr marL="384048" algn="l" defTabSz="914114" rtl="0" eaLnBrk="1" fontAlgn="base" hangingPunct="1">
              <a:spcBef>
                <a:spcPct val="0"/>
              </a:spcBef>
              <a:spcAft>
                <a:spcPct val="0"/>
              </a:spcAft>
              <a:defRPr sz="3700">
                <a:solidFill>
                  <a:schemeClr val="tx2"/>
                </a:solidFill>
                <a:latin typeface="ITCFranklinGothic LT Demi" charset="0"/>
                <a:ea typeface="ＭＳ Ｐゴシック" pitchFamily="-28" charset="-128"/>
                <a:cs typeface="ＭＳ Ｐゴシック" pitchFamily="-28" charset="-128"/>
              </a:defRPr>
            </a:lvl7pPr>
            <a:lvl8pPr marL="576072" algn="l" defTabSz="914114" rtl="0" eaLnBrk="1" fontAlgn="base" hangingPunct="1">
              <a:spcBef>
                <a:spcPct val="0"/>
              </a:spcBef>
              <a:spcAft>
                <a:spcPct val="0"/>
              </a:spcAft>
              <a:defRPr sz="3700">
                <a:solidFill>
                  <a:schemeClr val="tx2"/>
                </a:solidFill>
                <a:latin typeface="ITCFranklinGothic LT Demi" charset="0"/>
                <a:ea typeface="ＭＳ Ｐゴシック" pitchFamily="-28" charset="-128"/>
                <a:cs typeface="ＭＳ Ｐゴシック" pitchFamily="-28" charset="-128"/>
              </a:defRPr>
            </a:lvl8pPr>
            <a:lvl9pPr marL="768096" algn="l" defTabSz="914114" rtl="0" eaLnBrk="1" fontAlgn="base" hangingPunct="1">
              <a:spcBef>
                <a:spcPct val="0"/>
              </a:spcBef>
              <a:spcAft>
                <a:spcPct val="0"/>
              </a:spcAft>
              <a:defRPr sz="3700">
                <a:solidFill>
                  <a:schemeClr val="tx2"/>
                </a:solidFill>
                <a:latin typeface="ITCFranklinGothic LT Demi" charset="0"/>
                <a:ea typeface="ＭＳ Ｐゴシック" pitchFamily="-28" charset="-128"/>
                <a:cs typeface="ＭＳ Ｐゴシック" pitchFamily="-28" charset="-128"/>
              </a:defRPr>
            </a:lvl9pPr>
          </a:lstStyle>
          <a:p>
            <a:r>
              <a:rPr lang="ga-IE" sz="1050" dirty="0">
                <a:latin typeface="Apercu Pro"/>
              </a:rPr>
              <a:t>Click to edit Master title style</a:t>
            </a:r>
            <a:endParaRPr lang="en-US" sz="1050" dirty="0">
              <a:latin typeface="Apercu Pro"/>
            </a:endParaRPr>
          </a:p>
        </p:txBody>
      </p:sp>
      <p:sp>
        <p:nvSpPr>
          <p:cNvPr id="6" name="Rectangle 3"/>
          <p:cNvSpPr>
            <a:spLocks noGrp="1" noChangeArrowheads="1"/>
          </p:cNvSpPr>
          <p:nvPr>
            <p:ph idx="10" hasCustomPrompt="1"/>
          </p:nvPr>
        </p:nvSpPr>
        <p:spPr bwMode="auto">
          <a:xfrm>
            <a:off x="5004048" y="1556792"/>
            <a:ext cx="3871168" cy="50408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45711" rIns="91423" bIns="45711" numCol="1" anchor="t" anchorCtr="0" compatLnSpc="1">
            <a:prstTxWarp prst="textNoShape">
              <a:avLst/>
            </a:prstTxWarp>
          </a:bodyPr>
          <a:lstStyle>
            <a:lvl1pPr>
              <a:lnSpc>
                <a:spcPct val="100000"/>
              </a:lnSpc>
              <a:spcBef>
                <a:spcPts val="360"/>
              </a:spcBef>
              <a:spcAft>
                <a:spcPts val="0"/>
              </a:spcAft>
              <a:defRPr sz="1500" b="0" i="0">
                <a:solidFill>
                  <a:srgbClr val="000000"/>
                </a:solidFill>
                <a:latin typeface="Apercu Pro"/>
              </a:defRPr>
            </a:lvl1pPr>
            <a:lvl3pPr marL="270000" indent="-226800">
              <a:lnSpc>
                <a:spcPct val="100000"/>
              </a:lnSpc>
              <a:spcBef>
                <a:spcPts val="324"/>
              </a:spcBef>
              <a:buClr>
                <a:srgbClr val="8C8C8C"/>
              </a:buClr>
              <a:buFont typeface="Arial"/>
              <a:buChar char="•"/>
              <a:defRPr sz="1350" b="0" i="0" baseline="0">
                <a:solidFill>
                  <a:srgbClr val="53606D"/>
                </a:solidFill>
                <a:latin typeface="Apercu Pro"/>
              </a:defRPr>
            </a:lvl3pPr>
          </a:lstStyle>
          <a:p>
            <a:pPr lvl="0"/>
            <a:r>
              <a:rPr lang="en-US" dirty="0"/>
              <a:t>Click to edit Master text styles</a:t>
            </a:r>
          </a:p>
          <a:p>
            <a:pPr lvl="2"/>
            <a:r>
              <a:rPr lang="en-US" dirty="0"/>
              <a:t>Second level</a:t>
            </a:r>
          </a:p>
        </p:txBody>
      </p:sp>
      <p:pic>
        <p:nvPicPr>
          <p:cNvPr id="7" name="Picture 6"/>
          <p:cNvPicPr>
            <a:picLocks noChangeAspect="1"/>
          </p:cNvPicPr>
          <p:nvPr userDrawn="1"/>
        </p:nvPicPr>
        <p:blipFill>
          <a:blip r:embed="rId2"/>
          <a:stretch>
            <a:fillRect/>
          </a:stretch>
        </p:blipFill>
        <p:spPr>
          <a:xfrm>
            <a:off x="1" y="1368152"/>
            <a:ext cx="4581128" cy="4581128"/>
          </a:xfrm>
          <a:prstGeom prst="rect">
            <a:avLst/>
          </a:prstGeom>
        </p:spPr>
      </p:pic>
    </p:spTree>
    <p:extLst>
      <p:ext uri="{BB962C8B-B14F-4D97-AF65-F5344CB8AC3E}">
        <p14:creationId xmlns:p14="http://schemas.microsoft.com/office/powerpoint/2010/main" val="1521144374"/>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Black picture and text sidebar 50/50 pic RHS">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4" name="Picture Placeholder 2"/>
          <p:cNvSpPr>
            <a:spLocks noGrp="1"/>
          </p:cNvSpPr>
          <p:nvPr>
            <p:ph type="pic" idx="1"/>
          </p:nvPr>
        </p:nvSpPr>
        <p:spPr>
          <a:xfrm>
            <a:off x="4572000" y="476672"/>
            <a:ext cx="4572000" cy="6408712"/>
          </a:xfrm>
        </p:spPr>
        <p:txBody>
          <a:bodyPr/>
          <a:lstStyle>
            <a:lvl1pPr marL="0" indent="0">
              <a:buNone/>
              <a:defRPr sz="975"/>
            </a:lvl1pPr>
            <a:lvl2pPr marL="144018" indent="0">
              <a:buNone/>
              <a:defRPr sz="900"/>
            </a:lvl2pPr>
            <a:lvl3pPr marL="288036" indent="0">
              <a:buNone/>
              <a:defRPr sz="750"/>
            </a:lvl3pPr>
            <a:lvl4pPr marL="432054" indent="0">
              <a:buNone/>
              <a:defRPr sz="600"/>
            </a:lvl4pPr>
            <a:lvl5pPr marL="576072" indent="0">
              <a:buNone/>
              <a:defRPr sz="600"/>
            </a:lvl5pPr>
            <a:lvl6pPr marL="720090" indent="0">
              <a:buNone/>
              <a:defRPr sz="600"/>
            </a:lvl6pPr>
            <a:lvl7pPr marL="864108" indent="0">
              <a:buNone/>
              <a:defRPr sz="600"/>
            </a:lvl7pPr>
            <a:lvl8pPr marL="1008126" indent="0">
              <a:buNone/>
              <a:defRPr sz="600"/>
            </a:lvl8pPr>
            <a:lvl9pPr marL="1152144" indent="0">
              <a:buNone/>
              <a:defRPr sz="600"/>
            </a:lvl9pPr>
          </a:lstStyle>
          <a:p>
            <a:pPr lvl="0"/>
            <a:r>
              <a:rPr lang="en-US" noProof="0"/>
              <a:t>Click icon to add picture</a:t>
            </a:r>
            <a:endParaRPr lang="en-US" noProof="0" dirty="0"/>
          </a:p>
        </p:txBody>
      </p:sp>
      <p:sp>
        <p:nvSpPr>
          <p:cNvPr id="5" name="Title 1"/>
          <p:cNvSpPr txBox="1">
            <a:spLocks/>
          </p:cNvSpPr>
          <p:nvPr userDrawn="1"/>
        </p:nvSpPr>
        <p:spPr bwMode="auto">
          <a:xfrm>
            <a:off x="4572000" y="6525344"/>
            <a:ext cx="4572000" cy="332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162000" bIns="75600" numCol="1" anchor="b" anchorCtr="0" compatLnSpc="1">
            <a:prstTxWarp prst="textNoShape">
              <a:avLst/>
            </a:prstTxWarp>
          </a:bodyPr>
          <a:lstStyle>
            <a:lvl1pPr algn="r" defTabSz="912813" rtl="0" eaLnBrk="0" fontAlgn="base" hangingPunct="0">
              <a:lnSpc>
                <a:spcPct val="70000"/>
              </a:lnSpc>
              <a:spcBef>
                <a:spcPct val="0"/>
              </a:spcBef>
              <a:spcAft>
                <a:spcPct val="0"/>
              </a:spcAft>
              <a:defRPr sz="1400" b="0" baseline="0">
                <a:solidFill>
                  <a:schemeClr val="tx1"/>
                </a:solidFill>
                <a:latin typeface="+mn-lt"/>
                <a:ea typeface="MS PGothic" pitchFamily="34" charset="-128"/>
                <a:cs typeface="Geneva" charset="0"/>
              </a:defRPr>
            </a:lvl1pPr>
            <a:lvl2pPr algn="l" defTabSz="912813" rtl="0" eaLnBrk="0" fontAlgn="base" hangingPunct="0">
              <a:lnSpc>
                <a:spcPct val="70000"/>
              </a:lnSpc>
              <a:spcBef>
                <a:spcPct val="0"/>
              </a:spcBef>
              <a:spcAft>
                <a:spcPct val="0"/>
              </a:spcAft>
              <a:defRPr sz="4000" b="1">
                <a:solidFill>
                  <a:schemeClr val="accent1"/>
                </a:solidFill>
                <a:latin typeface="Calibri" charset="0"/>
                <a:ea typeface="MS PGothic" pitchFamily="34" charset="-128"/>
                <a:cs typeface="Geneva" charset="0"/>
              </a:defRPr>
            </a:lvl2pPr>
            <a:lvl3pPr algn="l" defTabSz="912813" rtl="0" eaLnBrk="0" fontAlgn="base" hangingPunct="0">
              <a:lnSpc>
                <a:spcPct val="70000"/>
              </a:lnSpc>
              <a:spcBef>
                <a:spcPct val="0"/>
              </a:spcBef>
              <a:spcAft>
                <a:spcPct val="0"/>
              </a:spcAft>
              <a:defRPr sz="4000" b="1">
                <a:solidFill>
                  <a:schemeClr val="accent1"/>
                </a:solidFill>
                <a:latin typeface="Calibri" charset="0"/>
                <a:ea typeface="MS PGothic" pitchFamily="34" charset="-128"/>
                <a:cs typeface="Geneva" charset="0"/>
              </a:defRPr>
            </a:lvl3pPr>
            <a:lvl4pPr algn="l" defTabSz="912813" rtl="0" eaLnBrk="0" fontAlgn="base" hangingPunct="0">
              <a:lnSpc>
                <a:spcPct val="70000"/>
              </a:lnSpc>
              <a:spcBef>
                <a:spcPct val="0"/>
              </a:spcBef>
              <a:spcAft>
                <a:spcPct val="0"/>
              </a:spcAft>
              <a:defRPr sz="4000" b="1">
                <a:solidFill>
                  <a:schemeClr val="accent1"/>
                </a:solidFill>
                <a:latin typeface="Calibri" charset="0"/>
                <a:ea typeface="MS PGothic" pitchFamily="34" charset="-128"/>
                <a:cs typeface="Geneva" charset="0"/>
              </a:defRPr>
            </a:lvl4pPr>
            <a:lvl5pPr algn="l" defTabSz="912813" rtl="0" eaLnBrk="0" fontAlgn="base" hangingPunct="0">
              <a:lnSpc>
                <a:spcPct val="70000"/>
              </a:lnSpc>
              <a:spcBef>
                <a:spcPct val="0"/>
              </a:spcBef>
              <a:spcAft>
                <a:spcPct val="0"/>
              </a:spcAft>
              <a:defRPr sz="4000" b="1">
                <a:solidFill>
                  <a:schemeClr val="accent1"/>
                </a:solidFill>
                <a:latin typeface="Calibri" charset="0"/>
                <a:ea typeface="MS PGothic" pitchFamily="34" charset="-128"/>
                <a:cs typeface="Geneva" charset="0"/>
              </a:defRPr>
            </a:lvl5pPr>
            <a:lvl6pPr marL="192024" algn="l" defTabSz="914114" rtl="0" eaLnBrk="1" fontAlgn="base" hangingPunct="1">
              <a:spcBef>
                <a:spcPct val="0"/>
              </a:spcBef>
              <a:spcAft>
                <a:spcPct val="0"/>
              </a:spcAft>
              <a:defRPr sz="3700">
                <a:solidFill>
                  <a:schemeClr val="tx2"/>
                </a:solidFill>
                <a:latin typeface="ITCFranklinGothic LT Demi" charset="0"/>
                <a:ea typeface="ＭＳ Ｐゴシック" pitchFamily="-28" charset="-128"/>
                <a:cs typeface="ＭＳ Ｐゴシック" pitchFamily="-28" charset="-128"/>
              </a:defRPr>
            </a:lvl6pPr>
            <a:lvl7pPr marL="384048" algn="l" defTabSz="914114" rtl="0" eaLnBrk="1" fontAlgn="base" hangingPunct="1">
              <a:spcBef>
                <a:spcPct val="0"/>
              </a:spcBef>
              <a:spcAft>
                <a:spcPct val="0"/>
              </a:spcAft>
              <a:defRPr sz="3700">
                <a:solidFill>
                  <a:schemeClr val="tx2"/>
                </a:solidFill>
                <a:latin typeface="ITCFranklinGothic LT Demi" charset="0"/>
                <a:ea typeface="ＭＳ Ｐゴシック" pitchFamily="-28" charset="-128"/>
                <a:cs typeface="ＭＳ Ｐゴシック" pitchFamily="-28" charset="-128"/>
              </a:defRPr>
            </a:lvl7pPr>
            <a:lvl8pPr marL="576072" algn="l" defTabSz="914114" rtl="0" eaLnBrk="1" fontAlgn="base" hangingPunct="1">
              <a:spcBef>
                <a:spcPct val="0"/>
              </a:spcBef>
              <a:spcAft>
                <a:spcPct val="0"/>
              </a:spcAft>
              <a:defRPr sz="3700">
                <a:solidFill>
                  <a:schemeClr val="tx2"/>
                </a:solidFill>
                <a:latin typeface="ITCFranklinGothic LT Demi" charset="0"/>
                <a:ea typeface="ＭＳ Ｐゴシック" pitchFamily="-28" charset="-128"/>
                <a:cs typeface="ＭＳ Ｐゴシック" pitchFamily="-28" charset="-128"/>
              </a:defRPr>
            </a:lvl8pPr>
            <a:lvl9pPr marL="768096" algn="l" defTabSz="914114" rtl="0" eaLnBrk="1" fontAlgn="base" hangingPunct="1">
              <a:spcBef>
                <a:spcPct val="0"/>
              </a:spcBef>
              <a:spcAft>
                <a:spcPct val="0"/>
              </a:spcAft>
              <a:defRPr sz="3700">
                <a:solidFill>
                  <a:schemeClr val="tx2"/>
                </a:solidFill>
                <a:latin typeface="ITCFranklinGothic LT Demi" charset="0"/>
                <a:ea typeface="ＭＳ Ｐゴシック" pitchFamily="-28" charset="-128"/>
                <a:cs typeface="ＭＳ Ｐゴシック" pitchFamily="-28" charset="-128"/>
              </a:defRPr>
            </a:lvl9pPr>
          </a:lstStyle>
          <a:p>
            <a:r>
              <a:rPr lang="ga-IE" sz="1050" dirty="0">
                <a:latin typeface="Apercu Pro"/>
              </a:rPr>
              <a:t>Click to edit Master title style</a:t>
            </a:r>
            <a:endParaRPr lang="en-US" sz="1050" dirty="0">
              <a:latin typeface="Apercu Pro"/>
            </a:endParaRPr>
          </a:p>
        </p:txBody>
      </p:sp>
      <p:sp>
        <p:nvSpPr>
          <p:cNvPr id="7" name="Rectangle 3"/>
          <p:cNvSpPr>
            <a:spLocks noGrp="1" noChangeArrowheads="1"/>
          </p:cNvSpPr>
          <p:nvPr>
            <p:ph idx="10" hasCustomPrompt="1"/>
          </p:nvPr>
        </p:nvSpPr>
        <p:spPr bwMode="auto">
          <a:xfrm>
            <a:off x="467544" y="764704"/>
            <a:ext cx="4032448" cy="58329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45711" rIns="91423" bIns="45711" numCol="1" anchor="t" anchorCtr="0" compatLnSpc="1">
            <a:prstTxWarp prst="textNoShape">
              <a:avLst/>
            </a:prstTxWarp>
          </a:bodyPr>
          <a:lstStyle>
            <a:lvl1pPr>
              <a:lnSpc>
                <a:spcPct val="100000"/>
              </a:lnSpc>
              <a:spcBef>
                <a:spcPts val="338"/>
              </a:spcBef>
              <a:spcAft>
                <a:spcPts val="0"/>
              </a:spcAft>
              <a:defRPr sz="1500"/>
            </a:lvl1pPr>
            <a:lvl3pPr marL="270000">
              <a:lnSpc>
                <a:spcPct val="100000"/>
              </a:lnSpc>
              <a:spcAft>
                <a:spcPts val="263"/>
              </a:spcAft>
              <a:defRPr sz="1350" b="0" i="0" baseline="0">
                <a:solidFill>
                  <a:srgbClr val="8C8C8C"/>
                </a:solidFill>
                <a:latin typeface="Apercu Pro"/>
              </a:defRPr>
            </a:lvl3pPr>
          </a:lstStyle>
          <a:p>
            <a:pPr lvl="0"/>
            <a:r>
              <a:rPr lang="en-US" dirty="0"/>
              <a:t>Click to edit Master text styles</a:t>
            </a:r>
          </a:p>
          <a:p>
            <a:pPr lvl="2"/>
            <a:r>
              <a:rPr lang="en-US" dirty="0"/>
              <a:t>Second level</a:t>
            </a:r>
          </a:p>
        </p:txBody>
      </p:sp>
    </p:spTree>
    <p:extLst>
      <p:ext uri="{BB962C8B-B14F-4D97-AF65-F5344CB8AC3E}">
        <p14:creationId xmlns:p14="http://schemas.microsoft.com/office/powerpoint/2010/main" val="23676378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Black picture and text sidebar 50/50 pic LHS">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4" name="Picture Placeholder 2"/>
          <p:cNvSpPr>
            <a:spLocks noGrp="1"/>
          </p:cNvSpPr>
          <p:nvPr>
            <p:ph type="pic" idx="1"/>
          </p:nvPr>
        </p:nvSpPr>
        <p:spPr>
          <a:xfrm>
            <a:off x="0" y="476672"/>
            <a:ext cx="4572000" cy="6408712"/>
          </a:xfrm>
        </p:spPr>
        <p:txBody>
          <a:bodyPr/>
          <a:lstStyle>
            <a:lvl1pPr marL="0" indent="0">
              <a:buNone/>
              <a:defRPr sz="975"/>
            </a:lvl1pPr>
            <a:lvl2pPr marL="144018" indent="0">
              <a:buNone/>
              <a:defRPr sz="900"/>
            </a:lvl2pPr>
            <a:lvl3pPr marL="288036" indent="0">
              <a:buNone/>
              <a:defRPr sz="750"/>
            </a:lvl3pPr>
            <a:lvl4pPr marL="432054" indent="0">
              <a:buNone/>
              <a:defRPr sz="600"/>
            </a:lvl4pPr>
            <a:lvl5pPr marL="576072" indent="0">
              <a:buNone/>
              <a:defRPr sz="600"/>
            </a:lvl5pPr>
            <a:lvl6pPr marL="720090" indent="0">
              <a:buNone/>
              <a:defRPr sz="600"/>
            </a:lvl6pPr>
            <a:lvl7pPr marL="864108" indent="0">
              <a:buNone/>
              <a:defRPr sz="600"/>
            </a:lvl7pPr>
            <a:lvl8pPr marL="1008126" indent="0">
              <a:buNone/>
              <a:defRPr sz="600"/>
            </a:lvl8pPr>
            <a:lvl9pPr marL="1152144" indent="0">
              <a:buNone/>
              <a:defRPr sz="600"/>
            </a:lvl9pPr>
          </a:lstStyle>
          <a:p>
            <a:pPr lvl="0"/>
            <a:r>
              <a:rPr lang="en-US" noProof="0"/>
              <a:t>Click icon to add picture</a:t>
            </a:r>
            <a:endParaRPr lang="en-US" noProof="0" dirty="0"/>
          </a:p>
        </p:txBody>
      </p:sp>
      <p:sp>
        <p:nvSpPr>
          <p:cNvPr id="5" name="Title 1"/>
          <p:cNvSpPr txBox="1">
            <a:spLocks/>
          </p:cNvSpPr>
          <p:nvPr userDrawn="1"/>
        </p:nvSpPr>
        <p:spPr bwMode="auto">
          <a:xfrm>
            <a:off x="0" y="6525344"/>
            <a:ext cx="4572000" cy="332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162000" bIns="75600" numCol="1" anchor="b" anchorCtr="0" compatLnSpc="1">
            <a:prstTxWarp prst="textNoShape">
              <a:avLst/>
            </a:prstTxWarp>
          </a:bodyPr>
          <a:lstStyle>
            <a:lvl1pPr algn="r" defTabSz="912813" rtl="0" eaLnBrk="0" fontAlgn="base" hangingPunct="0">
              <a:lnSpc>
                <a:spcPct val="70000"/>
              </a:lnSpc>
              <a:spcBef>
                <a:spcPct val="0"/>
              </a:spcBef>
              <a:spcAft>
                <a:spcPct val="0"/>
              </a:spcAft>
              <a:defRPr sz="1400" b="0" baseline="0">
                <a:solidFill>
                  <a:schemeClr val="tx1"/>
                </a:solidFill>
                <a:latin typeface="+mn-lt"/>
                <a:ea typeface="MS PGothic" pitchFamily="34" charset="-128"/>
                <a:cs typeface="Geneva" charset="0"/>
              </a:defRPr>
            </a:lvl1pPr>
            <a:lvl2pPr algn="l" defTabSz="912813" rtl="0" eaLnBrk="0" fontAlgn="base" hangingPunct="0">
              <a:lnSpc>
                <a:spcPct val="70000"/>
              </a:lnSpc>
              <a:spcBef>
                <a:spcPct val="0"/>
              </a:spcBef>
              <a:spcAft>
                <a:spcPct val="0"/>
              </a:spcAft>
              <a:defRPr sz="4000" b="1">
                <a:solidFill>
                  <a:schemeClr val="accent1"/>
                </a:solidFill>
                <a:latin typeface="Calibri" charset="0"/>
                <a:ea typeface="MS PGothic" pitchFamily="34" charset="-128"/>
                <a:cs typeface="Geneva" charset="0"/>
              </a:defRPr>
            </a:lvl2pPr>
            <a:lvl3pPr algn="l" defTabSz="912813" rtl="0" eaLnBrk="0" fontAlgn="base" hangingPunct="0">
              <a:lnSpc>
                <a:spcPct val="70000"/>
              </a:lnSpc>
              <a:spcBef>
                <a:spcPct val="0"/>
              </a:spcBef>
              <a:spcAft>
                <a:spcPct val="0"/>
              </a:spcAft>
              <a:defRPr sz="4000" b="1">
                <a:solidFill>
                  <a:schemeClr val="accent1"/>
                </a:solidFill>
                <a:latin typeface="Calibri" charset="0"/>
                <a:ea typeface="MS PGothic" pitchFamily="34" charset="-128"/>
                <a:cs typeface="Geneva" charset="0"/>
              </a:defRPr>
            </a:lvl3pPr>
            <a:lvl4pPr algn="l" defTabSz="912813" rtl="0" eaLnBrk="0" fontAlgn="base" hangingPunct="0">
              <a:lnSpc>
                <a:spcPct val="70000"/>
              </a:lnSpc>
              <a:spcBef>
                <a:spcPct val="0"/>
              </a:spcBef>
              <a:spcAft>
                <a:spcPct val="0"/>
              </a:spcAft>
              <a:defRPr sz="4000" b="1">
                <a:solidFill>
                  <a:schemeClr val="accent1"/>
                </a:solidFill>
                <a:latin typeface="Calibri" charset="0"/>
                <a:ea typeface="MS PGothic" pitchFamily="34" charset="-128"/>
                <a:cs typeface="Geneva" charset="0"/>
              </a:defRPr>
            </a:lvl4pPr>
            <a:lvl5pPr algn="l" defTabSz="912813" rtl="0" eaLnBrk="0" fontAlgn="base" hangingPunct="0">
              <a:lnSpc>
                <a:spcPct val="70000"/>
              </a:lnSpc>
              <a:spcBef>
                <a:spcPct val="0"/>
              </a:spcBef>
              <a:spcAft>
                <a:spcPct val="0"/>
              </a:spcAft>
              <a:defRPr sz="4000" b="1">
                <a:solidFill>
                  <a:schemeClr val="accent1"/>
                </a:solidFill>
                <a:latin typeface="Calibri" charset="0"/>
                <a:ea typeface="MS PGothic" pitchFamily="34" charset="-128"/>
                <a:cs typeface="Geneva" charset="0"/>
              </a:defRPr>
            </a:lvl5pPr>
            <a:lvl6pPr marL="192024" algn="l" defTabSz="914114" rtl="0" eaLnBrk="1" fontAlgn="base" hangingPunct="1">
              <a:spcBef>
                <a:spcPct val="0"/>
              </a:spcBef>
              <a:spcAft>
                <a:spcPct val="0"/>
              </a:spcAft>
              <a:defRPr sz="3700">
                <a:solidFill>
                  <a:schemeClr val="tx2"/>
                </a:solidFill>
                <a:latin typeface="ITCFranklinGothic LT Demi" charset="0"/>
                <a:ea typeface="ＭＳ Ｐゴシック" pitchFamily="-28" charset="-128"/>
                <a:cs typeface="ＭＳ Ｐゴシック" pitchFamily="-28" charset="-128"/>
              </a:defRPr>
            </a:lvl6pPr>
            <a:lvl7pPr marL="384048" algn="l" defTabSz="914114" rtl="0" eaLnBrk="1" fontAlgn="base" hangingPunct="1">
              <a:spcBef>
                <a:spcPct val="0"/>
              </a:spcBef>
              <a:spcAft>
                <a:spcPct val="0"/>
              </a:spcAft>
              <a:defRPr sz="3700">
                <a:solidFill>
                  <a:schemeClr val="tx2"/>
                </a:solidFill>
                <a:latin typeface="ITCFranklinGothic LT Demi" charset="0"/>
                <a:ea typeface="ＭＳ Ｐゴシック" pitchFamily="-28" charset="-128"/>
                <a:cs typeface="ＭＳ Ｐゴシック" pitchFamily="-28" charset="-128"/>
              </a:defRPr>
            </a:lvl7pPr>
            <a:lvl8pPr marL="576072" algn="l" defTabSz="914114" rtl="0" eaLnBrk="1" fontAlgn="base" hangingPunct="1">
              <a:spcBef>
                <a:spcPct val="0"/>
              </a:spcBef>
              <a:spcAft>
                <a:spcPct val="0"/>
              </a:spcAft>
              <a:defRPr sz="3700">
                <a:solidFill>
                  <a:schemeClr val="tx2"/>
                </a:solidFill>
                <a:latin typeface="ITCFranklinGothic LT Demi" charset="0"/>
                <a:ea typeface="ＭＳ Ｐゴシック" pitchFamily="-28" charset="-128"/>
                <a:cs typeface="ＭＳ Ｐゴシック" pitchFamily="-28" charset="-128"/>
              </a:defRPr>
            </a:lvl8pPr>
            <a:lvl9pPr marL="768096" algn="l" defTabSz="914114" rtl="0" eaLnBrk="1" fontAlgn="base" hangingPunct="1">
              <a:spcBef>
                <a:spcPct val="0"/>
              </a:spcBef>
              <a:spcAft>
                <a:spcPct val="0"/>
              </a:spcAft>
              <a:defRPr sz="3700">
                <a:solidFill>
                  <a:schemeClr val="tx2"/>
                </a:solidFill>
                <a:latin typeface="ITCFranklinGothic LT Demi" charset="0"/>
                <a:ea typeface="ＭＳ Ｐゴシック" pitchFamily="-28" charset="-128"/>
                <a:cs typeface="ＭＳ Ｐゴシック" pitchFamily="-28" charset="-128"/>
              </a:defRPr>
            </a:lvl9pPr>
          </a:lstStyle>
          <a:p>
            <a:r>
              <a:rPr lang="ga-IE" sz="1050" dirty="0">
                <a:latin typeface="Apercu Pro"/>
              </a:rPr>
              <a:t>Click to edit Master title style</a:t>
            </a:r>
            <a:endParaRPr lang="en-US" sz="1050" dirty="0">
              <a:latin typeface="Apercu Pro"/>
            </a:endParaRPr>
          </a:p>
        </p:txBody>
      </p:sp>
      <p:sp>
        <p:nvSpPr>
          <p:cNvPr id="7" name="Rectangle 3"/>
          <p:cNvSpPr>
            <a:spLocks noGrp="1" noChangeArrowheads="1"/>
          </p:cNvSpPr>
          <p:nvPr>
            <p:ph idx="10" hasCustomPrompt="1"/>
          </p:nvPr>
        </p:nvSpPr>
        <p:spPr bwMode="auto">
          <a:xfrm>
            <a:off x="5004049" y="764704"/>
            <a:ext cx="3960440" cy="58329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45711" rIns="91423" bIns="45711" numCol="1" anchor="t" anchorCtr="0" compatLnSpc="1">
            <a:prstTxWarp prst="textNoShape">
              <a:avLst/>
            </a:prstTxWarp>
          </a:bodyPr>
          <a:lstStyle>
            <a:lvl1pPr>
              <a:lnSpc>
                <a:spcPct val="100000"/>
              </a:lnSpc>
              <a:spcBef>
                <a:spcPts val="338"/>
              </a:spcBef>
              <a:spcAft>
                <a:spcPts val="0"/>
              </a:spcAft>
              <a:defRPr sz="1500"/>
            </a:lvl1pPr>
            <a:lvl3pPr marL="270000">
              <a:lnSpc>
                <a:spcPct val="100000"/>
              </a:lnSpc>
              <a:spcAft>
                <a:spcPts val="263"/>
              </a:spcAft>
              <a:defRPr sz="1350" b="0" i="0" baseline="0">
                <a:solidFill>
                  <a:srgbClr val="8C8C8C"/>
                </a:solidFill>
                <a:latin typeface="Apercu Pro"/>
              </a:defRPr>
            </a:lvl3pPr>
          </a:lstStyle>
          <a:p>
            <a:pPr lvl="0"/>
            <a:r>
              <a:rPr lang="en-US" dirty="0"/>
              <a:t>Click to edit Master text styles</a:t>
            </a:r>
          </a:p>
          <a:p>
            <a:pPr lvl="2"/>
            <a:r>
              <a:rPr lang="en-US" dirty="0"/>
              <a:t>Second level</a:t>
            </a:r>
          </a:p>
        </p:txBody>
      </p:sp>
    </p:spTree>
    <p:extLst>
      <p:ext uri="{BB962C8B-B14F-4D97-AF65-F5344CB8AC3E}">
        <p14:creationId xmlns:p14="http://schemas.microsoft.com/office/powerpoint/2010/main" val="2956197721"/>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1_Black picture and text sidebar 50/50 pic LHS">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4" name="Picture Placeholder 2"/>
          <p:cNvSpPr>
            <a:spLocks noGrp="1"/>
          </p:cNvSpPr>
          <p:nvPr>
            <p:ph type="pic" idx="1"/>
          </p:nvPr>
        </p:nvSpPr>
        <p:spPr>
          <a:xfrm>
            <a:off x="0" y="476672"/>
            <a:ext cx="4572000" cy="6408712"/>
          </a:xfrm>
        </p:spPr>
        <p:txBody>
          <a:bodyPr/>
          <a:lstStyle>
            <a:lvl1pPr marL="0" indent="0">
              <a:buNone/>
              <a:defRPr sz="975"/>
            </a:lvl1pPr>
            <a:lvl2pPr marL="144018" indent="0">
              <a:buNone/>
              <a:defRPr sz="900"/>
            </a:lvl2pPr>
            <a:lvl3pPr marL="288036" indent="0">
              <a:buNone/>
              <a:defRPr sz="750"/>
            </a:lvl3pPr>
            <a:lvl4pPr marL="432054" indent="0">
              <a:buNone/>
              <a:defRPr sz="600"/>
            </a:lvl4pPr>
            <a:lvl5pPr marL="576072" indent="0">
              <a:buNone/>
              <a:defRPr sz="600"/>
            </a:lvl5pPr>
            <a:lvl6pPr marL="720090" indent="0">
              <a:buNone/>
              <a:defRPr sz="600"/>
            </a:lvl6pPr>
            <a:lvl7pPr marL="864108" indent="0">
              <a:buNone/>
              <a:defRPr sz="600"/>
            </a:lvl7pPr>
            <a:lvl8pPr marL="1008126" indent="0">
              <a:buNone/>
              <a:defRPr sz="600"/>
            </a:lvl8pPr>
            <a:lvl9pPr marL="1152144" indent="0">
              <a:buNone/>
              <a:defRPr sz="600"/>
            </a:lvl9pPr>
          </a:lstStyle>
          <a:p>
            <a:pPr lvl="0"/>
            <a:r>
              <a:rPr lang="en-US" noProof="0"/>
              <a:t>Click icon to add picture</a:t>
            </a:r>
            <a:endParaRPr lang="en-US" noProof="0" dirty="0"/>
          </a:p>
        </p:txBody>
      </p:sp>
      <p:sp>
        <p:nvSpPr>
          <p:cNvPr id="5" name="Title 1"/>
          <p:cNvSpPr txBox="1">
            <a:spLocks/>
          </p:cNvSpPr>
          <p:nvPr userDrawn="1"/>
        </p:nvSpPr>
        <p:spPr bwMode="auto">
          <a:xfrm>
            <a:off x="0" y="6525344"/>
            <a:ext cx="4572000" cy="332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162000" bIns="75600" numCol="1" anchor="b" anchorCtr="0" compatLnSpc="1">
            <a:prstTxWarp prst="textNoShape">
              <a:avLst/>
            </a:prstTxWarp>
          </a:bodyPr>
          <a:lstStyle>
            <a:lvl1pPr algn="r" defTabSz="912813" rtl="0" eaLnBrk="0" fontAlgn="base" hangingPunct="0">
              <a:lnSpc>
                <a:spcPct val="70000"/>
              </a:lnSpc>
              <a:spcBef>
                <a:spcPct val="0"/>
              </a:spcBef>
              <a:spcAft>
                <a:spcPct val="0"/>
              </a:spcAft>
              <a:defRPr sz="1400" b="0" baseline="0">
                <a:solidFill>
                  <a:schemeClr val="tx1"/>
                </a:solidFill>
                <a:latin typeface="+mn-lt"/>
                <a:ea typeface="MS PGothic" pitchFamily="34" charset="-128"/>
                <a:cs typeface="Geneva" charset="0"/>
              </a:defRPr>
            </a:lvl1pPr>
            <a:lvl2pPr algn="l" defTabSz="912813" rtl="0" eaLnBrk="0" fontAlgn="base" hangingPunct="0">
              <a:lnSpc>
                <a:spcPct val="70000"/>
              </a:lnSpc>
              <a:spcBef>
                <a:spcPct val="0"/>
              </a:spcBef>
              <a:spcAft>
                <a:spcPct val="0"/>
              </a:spcAft>
              <a:defRPr sz="4000" b="1">
                <a:solidFill>
                  <a:schemeClr val="accent1"/>
                </a:solidFill>
                <a:latin typeface="Calibri" charset="0"/>
                <a:ea typeface="MS PGothic" pitchFamily="34" charset="-128"/>
                <a:cs typeface="Geneva" charset="0"/>
              </a:defRPr>
            </a:lvl2pPr>
            <a:lvl3pPr algn="l" defTabSz="912813" rtl="0" eaLnBrk="0" fontAlgn="base" hangingPunct="0">
              <a:lnSpc>
                <a:spcPct val="70000"/>
              </a:lnSpc>
              <a:spcBef>
                <a:spcPct val="0"/>
              </a:spcBef>
              <a:spcAft>
                <a:spcPct val="0"/>
              </a:spcAft>
              <a:defRPr sz="4000" b="1">
                <a:solidFill>
                  <a:schemeClr val="accent1"/>
                </a:solidFill>
                <a:latin typeface="Calibri" charset="0"/>
                <a:ea typeface="MS PGothic" pitchFamily="34" charset="-128"/>
                <a:cs typeface="Geneva" charset="0"/>
              </a:defRPr>
            </a:lvl3pPr>
            <a:lvl4pPr algn="l" defTabSz="912813" rtl="0" eaLnBrk="0" fontAlgn="base" hangingPunct="0">
              <a:lnSpc>
                <a:spcPct val="70000"/>
              </a:lnSpc>
              <a:spcBef>
                <a:spcPct val="0"/>
              </a:spcBef>
              <a:spcAft>
                <a:spcPct val="0"/>
              </a:spcAft>
              <a:defRPr sz="4000" b="1">
                <a:solidFill>
                  <a:schemeClr val="accent1"/>
                </a:solidFill>
                <a:latin typeface="Calibri" charset="0"/>
                <a:ea typeface="MS PGothic" pitchFamily="34" charset="-128"/>
                <a:cs typeface="Geneva" charset="0"/>
              </a:defRPr>
            </a:lvl4pPr>
            <a:lvl5pPr algn="l" defTabSz="912813" rtl="0" eaLnBrk="0" fontAlgn="base" hangingPunct="0">
              <a:lnSpc>
                <a:spcPct val="70000"/>
              </a:lnSpc>
              <a:spcBef>
                <a:spcPct val="0"/>
              </a:spcBef>
              <a:spcAft>
                <a:spcPct val="0"/>
              </a:spcAft>
              <a:defRPr sz="4000" b="1">
                <a:solidFill>
                  <a:schemeClr val="accent1"/>
                </a:solidFill>
                <a:latin typeface="Calibri" charset="0"/>
                <a:ea typeface="MS PGothic" pitchFamily="34" charset="-128"/>
                <a:cs typeface="Geneva" charset="0"/>
              </a:defRPr>
            </a:lvl5pPr>
            <a:lvl6pPr marL="192024" algn="l" defTabSz="914114" rtl="0" eaLnBrk="1" fontAlgn="base" hangingPunct="1">
              <a:spcBef>
                <a:spcPct val="0"/>
              </a:spcBef>
              <a:spcAft>
                <a:spcPct val="0"/>
              </a:spcAft>
              <a:defRPr sz="3700">
                <a:solidFill>
                  <a:schemeClr val="tx2"/>
                </a:solidFill>
                <a:latin typeface="ITCFranklinGothic LT Demi" charset="0"/>
                <a:ea typeface="ＭＳ Ｐゴシック" pitchFamily="-28" charset="-128"/>
                <a:cs typeface="ＭＳ Ｐゴシック" pitchFamily="-28" charset="-128"/>
              </a:defRPr>
            </a:lvl6pPr>
            <a:lvl7pPr marL="384048" algn="l" defTabSz="914114" rtl="0" eaLnBrk="1" fontAlgn="base" hangingPunct="1">
              <a:spcBef>
                <a:spcPct val="0"/>
              </a:spcBef>
              <a:spcAft>
                <a:spcPct val="0"/>
              </a:spcAft>
              <a:defRPr sz="3700">
                <a:solidFill>
                  <a:schemeClr val="tx2"/>
                </a:solidFill>
                <a:latin typeface="ITCFranklinGothic LT Demi" charset="0"/>
                <a:ea typeface="ＭＳ Ｐゴシック" pitchFamily="-28" charset="-128"/>
                <a:cs typeface="ＭＳ Ｐゴシック" pitchFamily="-28" charset="-128"/>
              </a:defRPr>
            </a:lvl7pPr>
            <a:lvl8pPr marL="576072" algn="l" defTabSz="914114" rtl="0" eaLnBrk="1" fontAlgn="base" hangingPunct="1">
              <a:spcBef>
                <a:spcPct val="0"/>
              </a:spcBef>
              <a:spcAft>
                <a:spcPct val="0"/>
              </a:spcAft>
              <a:defRPr sz="3700">
                <a:solidFill>
                  <a:schemeClr val="tx2"/>
                </a:solidFill>
                <a:latin typeface="ITCFranklinGothic LT Demi" charset="0"/>
                <a:ea typeface="ＭＳ Ｐゴシック" pitchFamily="-28" charset="-128"/>
                <a:cs typeface="ＭＳ Ｐゴシック" pitchFamily="-28" charset="-128"/>
              </a:defRPr>
            </a:lvl8pPr>
            <a:lvl9pPr marL="768096" algn="l" defTabSz="914114" rtl="0" eaLnBrk="1" fontAlgn="base" hangingPunct="1">
              <a:spcBef>
                <a:spcPct val="0"/>
              </a:spcBef>
              <a:spcAft>
                <a:spcPct val="0"/>
              </a:spcAft>
              <a:defRPr sz="3700">
                <a:solidFill>
                  <a:schemeClr val="tx2"/>
                </a:solidFill>
                <a:latin typeface="ITCFranklinGothic LT Demi" charset="0"/>
                <a:ea typeface="ＭＳ Ｐゴシック" pitchFamily="-28" charset="-128"/>
                <a:cs typeface="ＭＳ Ｐゴシック" pitchFamily="-28" charset="-128"/>
              </a:defRPr>
            </a:lvl9pPr>
          </a:lstStyle>
          <a:p>
            <a:r>
              <a:rPr lang="ga-IE" sz="1050" dirty="0">
                <a:latin typeface="Apercu Pro"/>
              </a:rPr>
              <a:t>Click to edit Master title style</a:t>
            </a:r>
            <a:endParaRPr lang="en-US" sz="1050" dirty="0">
              <a:latin typeface="Apercu Pro"/>
            </a:endParaRPr>
          </a:p>
        </p:txBody>
      </p:sp>
      <p:sp>
        <p:nvSpPr>
          <p:cNvPr id="7" name="Rectangle 3"/>
          <p:cNvSpPr>
            <a:spLocks noGrp="1" noChangeArrowheads="1"/>
          </p:cNvSpPr>
          <p:nvPr>
            <p:ph idx="10" hasCustomPrompt="1"/>
          </p:nvPr>
        </p:nvSpPr>
        <p:spPr bwMode="auto">
          <a:xfrm>
            <a:off x="5004049" y="764704"/>
            <a:ext cx="3960440" cy="58329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45711" rIns="91423" bIns="45711" numCol="1" anchor="t" anchorCtr="0" compatLnSpc="1">
            <a:prstTxWarp prst="textNoShape">
              <a:avLst/>
            </a:prstTxWarp>
          </a:bodyPr>
          <a:lstStyle>
            <a:lvl1pPr>
              <a:lnSpc>
                <a:spcPct val="100000"/>
              </a:lnSpc>
              <a:spcBef>
                <a:spcPts val="338"/>
              </a:spcBef>
              <a:spcAft>
                <a:spcPts val="0"/>
              </a:spcAft>
              <a:defRPr sz="1500"/>
            </a:lvl1pPr>
            <a:lvl3pPr marL="270000">
              <a:lnSpc>
                <a:spcPct val="100000"/>
              </a:lnSpc>
              <a:spcAft>
                <a:spcPts val="263"/>
              </a:spcAft>
              <a:defRPr sz="1350" b="0" i="0" baseline="0">
                <a:solidFill>
                  <a:srgbClr val="8C8C8C"/>
                </a:solidFill>
                <a:latin typeface="Apercu Pro"/>
              </a:defRPr>
            </a:lvl3pPr>
          </a:lstStyle>
          <a:p>
            <a:pPr lvl="0"/>
            <a:r>
              <a:rPr lang="en-US" dirty="0"/>
              <a:t>Click to edit Master text styles</a:t>
            </a:r>
          </a:p>
          <a:p>
            <a:pPr lvl="2"/>
            <a:r>
              <a:rPr lang="en-US" dirty="0"/>
              <a:t>Second level</a:t>
            </a:r>
          </a:p>
        </p:txBody>
      </p:sp>
      <p:pic>
        <p:nvPicPr>
          <p:cNvPr id="2" name="Picture 1"/>
          <p:cNvPicPr>
            <a:picLocks noChangeAspect="1"/>
          </p:cNvPicPr>
          <p:nvPr userDrawn="1"/>
        </p:nvPicPr>
        <p:blipFill>
          <a:blip r:embed="rId3"/>
          <a:stretch>
            <a:fillRect/>
          </a:stretch>
        </p:blipFill>
        <p:spPr>
          <a:xfrm>
            <a:off x="0" y="476672"/>
            <a:ext cx="2736304" cy="2736304"/>
          </a:xfrm>
          <a:prstGeom prst="rect">
            <a:avLst/>
          </a:prstGeom>
        </p:spPr>
      </p:pic>
    </p:spTree>
    <p:extLst>
      <p:ext uri="{BB962C8B-B14F-4D97-AF65-F5344CB8AC3E}">
        <p14:creationId xmlns:p14="http://schemas.microsoft.com/office/powerpoint/2010/main" val="2786975442"/>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Black picture and text sidebar 75/25 pic LHS">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4" name="Picture Placeholder 2"/>
          <p:cNvSpPr>
            <a:spLocks noGrp="1"/>
          </p:cNvSpPr>
          <p:nvPr>
            <p:ph type="pic" idx="1"/>
          </p:nvPr>
        </p:nvSpPr>
        <p:spPr>
          <a:xfrm>
            <a:off x="-36512" y="476672"/>
            <a:ext cx="5508104" cy="6408712"/>
          </a:xfrm>
        </p:spPr>
        <p:txBody>
          <a:bodyPr/>
          <a:lstStyle>
            <a:lvl1pPr marL="0" indent="0">
              <a:buNone/>
              <a:defRPr sz="975"/>
            </a:lvl1pPr>
            <a:lvl2pPr marL="144018" indent="0">
              <a:buNone/>
              <a:defRPr sz="900"/>
            </a:lvl2pPr>
            <a:lvl3pPr marL="288036" indent="0">
              <a:buNone/>
              <a:defRPr sz="750"/>
            </a:lvl3pPr>
            <a:lvl4pPr marL="432054" indent="0">
              <a:buNone/>
              <a:defRPr sz="600"/>
            </a:lvl4pPr>
            <a:lvl5pPr marL="576072" indent="0">
              <a:buNone/>
              <a:defRPr sz="600"/>
            </a:lvl5pPr>
            <a:lvl6pPr marL="720090" indent="0">
              <a:buNone/>
              <a:defRPr sz="600"/>
            </a:lvl6pPr>
            <a:lvl7pPr marL="864108" indent="0">
              <a:buNone/>
              <a:defRPr sz="600"/>
            </a:lvl7pPr>
            <a:lvl8pPr marL="1008126" indent="0">
              <a:buNone/>
              <a:defRPr sz="600"/>
            </a:lvl8pPr>
            <a:lvl9pPr marL="1152144" indent="0">
              <a:buNone/>
              <a:defRPr sz="600"/>
            </a:lvl9pPr>
          </a:lstStyle>
          <a:p>
            <a:pPr lvl="0"/>
            <a:r>
              <a:rPr lang="en-US" noProof="0"/>
              <a:t>Click icon to add picture</a:t>
            </a:r>
            <a:endParaRPr lang="en-US" noProof="0" dirty="0"/>
          </a:p>
        </p:txBody>
      </p:sp>
      <p:sp>
        <p:nvSpPr>
          <p:cNvPr id="5" name="Title 1"/>
          <p:cNvSpPr txBox="1">
            <a:spLocks/>
          </p:cNvSpPr>
          <p:nvPr userDrawn="1"/>
        </p:nvSpPr>
        <p:spPr bwMode="auto">
          <a:xfrm>
            <a:off x="0" y="6525344"/>
            <a:ext cx="5471592" cy="332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162000" bIns="75600" numCol="1" anchor="b" anchorCtr="0" compatLnSpc="1">
            <a:prstTxWarp prst="textNoShape">
              <a:avLst/>
            </a:prstTxWarp>
          </a:bodyPr>
          <a:lstStyle>
            <a:lvl1pPr algn="r" defTabSz="912813" rtl="0" eaLnBrk="0" fontAlgn="base" hangingPunct="0">
              <a:lnSpc>
                <a:spcPct val="70000"/>
              </a:lnSpc>
              <a:spcBef>
                <a:spcPct val="0"/>
              </a:spcBef>
              <a:spcAft>
                <a:spcPct val="0"/>
              </a:spcAft>
              <a:defRPr sz="1400" b="0" baseline="0">
                <a:solidFill>
                  <a:schemeClr val="tx1"/>
                </a:solidFill>
                <a:latin typeface="+mn-lt"/>
                <a:ea typeface="MS PGothic" pitchFamily="34" charset="-128"/>
                <a:cs typeface="Geneva" charset="0"/>
              </a:defRPr>
            </a:lvl1pPr>
            <a:lvl2pPr algn="l" defTabSz="912813" rtl="0" eaLnBrk="0" fontAlgn="base" hangingPunct="0">
              <a:lnSpc>
                <a:spcPct val="70000"/>
              </a:lnSpc>
              <a:spcBef>
                <a:spcPct val="0"/>
              </a:spcBef>
              <a:spcAft>
                <a:spcPct val="0"/>
              </a:spcAft>
              <a:defRPr sz="4000" b="1">
                <a:solidFill>
                  <a:schemeClr val="accent1"/>
                </a:solidFill>
                <a:latin typeface="Calibri" charset="0"/>
                <a:ea typeface="MS PGothic" pitchFamily="34" charset="-128"/>
                <a:cs typeface="Geneva" charset="0"/>
              </a:defRPr>
            </a:lvl2pPr>
            <a:lvl3pPr algn="l" defTabSz="912813" rtl="0" eaLnBrk="0" fontAlgn="base" hangingPunct="0">
              <a:lnSpc>
                <a:spcPct val="70000"/>
              </a:lnSpc>
              <a:spcBef>
                <a:spcPct val="0"/>
              </a:spcBef>
              <a:spcAft>
                <a:spcPct val="0"/>
              </a:spcAft>
              <a:defRPr sz="4000" b="1">
                <a:solidFill>
                  <a:schemeClr val="accent1"/>
                </a:solidFill>
                <a:latin typeface="Calibri" charset="0"/>
                <a:ea typeface="MS PGothic" pitchFamily="34" charset="-128"/>
                <a:cs typeface="Geneva" charset="0"/>
              </a:defRPr>
            </a:lvl3pPr>
            <a:lvl4pPr algn="l" defTabSz="912813" rtl="0" eaLnBrk="0" fontAlgn="base" hangingPunct="0">
              <a:lnSpc>
                <a:spcPct val="70000"/>
              </a:lnSpc>
              <a:spcBef>
                <a:spcPct val="0"/>
              </a:spcBef>
              <a:spcAft>
                <a:spcPct val="0"/>
              </a:spcAft>
              <a:defRPr sz="4000" b="1">
                <a:solidFill>
                  <a:schemeClr val="accent1"/>
                </a:solidFill>
                <a:latin typeface="Calibri" charset="0"/>
                <a:ea typeface="MS PGothic" pitchFamily="34" charset="-128"/>
                <a:cs typeface="Geneva" charset="0"/>
              </a:defRPr>
            </a:lvl4pPr>
            <a:lvl5pPr algn="l" defTabSz="912813" rtl="0" eaLnBrk="0" fontAlgn="base" hangingPunct="0">
              <a:lnSpc>
                <a:spcPct val="70000"/>
              </a:lnSpc>
              <a:spcBef>
                <a:spcPct val="0"/>
              </a:spcBef>
              <a:spcAft>
                <a:spcPct val="0"/>
              </a:spcAft>
              <a:defRPr sz="4000" b="1">
                <a:solidFill>
                  <a:schemeClr val="accent1"/>
                </a:solidFill>
                <a:latin typeface="Calibri" charset="0"/>
                <a:ea typeface="MS PGothic" pitchFamily="34" charset="-128"/>
                <a:cs typeface="Geneva" charset="0"/>
              </a:defRPr>
            </a:lvl5pPr>
            <a:lvl6pPr marL="192024" algn="l" defTabSz="914114" rtl="0" eaLnBrk="1" fontAlgn="base" hangingPunct="1">
              <a:spcBef>
                <a:spcPct val="0"/>
              </a:spcBef>
              <a:spcAft>
                <a:spcPct val="0"/>
              </a:spcAft>
              <a:defRPr sz="3700">
                <a:solidFill>
                  <a:schemeClr val="tx2"/>
                </a:solidFill>
                <a:latin typeface="ITCFranklinGothic LT Demi" charset="0"/>
                <a:ea typeface="ＭＳ Ｐゴシック" pitchFamily="-28" charset="-128"/>
                <a:cs typeface="ＭＳ Ｐゴシック" pitchFamily="-28" charset="-128"/>
              </a:defRPr>
            </a:lvl6pPr>
            <a:lvl7pPr marL="384048" algn="l" defTabSz="914114" rtl="0" eaLnBrk="1" fontAlgn="base" hangingPunct="1">
              <a:spcBef>
                <a:spcPct val="0"/>
              </a:spcBef>
              <a:spcAft>
                <a:spcPct val="0"/>
              </a:spcAft>
              <a:defRPr sz="3700">
                <a:solidFill>
                  <a:schemeClr val="tx2"/>
                </a:solidFill>
                <a:latin typeface="ITCFranklinGothic LT Demi" charset="0"/>
                <a:ea typeface="ＭＳ Ｐゴシック" pitchFamily="-28" charset="-128"/>
                <a:cs typeface="ＭＳ Ｐゴシック" pitchFamily="-28" charset="-128"/>
              </a:defRPr>
            </a:lvl7pPr>
            <a:lvl8pPr marL="576072" algn="l" defTabSz="914114" rtl="0" eaLnBrk="1" fontAlgn="base" hangingPunct="1">
              <a:spcBef>
                <a:spcPct val="0"/>
              </a:spcBef>
              <a:spcAft>
                <a:spcPct val="0"/>
              </a:spcAft>
              <a:defRPr sz="3700">
                <a:solidFill>
                  <a:schemeClr val="tx2"/>
                </a:solidFill>
                <a:latin typeface="ITCFranklinGothic LT Demi" charset="0"/>
                <a:ea typeface="ＭＳ Ｐゴシック" pitchFamily="-28" charset="-128"/>
                <a:cs typeface="ＭＳ Ｐゴシック" pitchFamily="-28" charset="-128"/>
              </a:defRPr>
            </a:lvl8pPr>
            <a:lvl9pPr marL="768096" algn="l" defTabSz="914114" rtl="0" eaLnBrk="1" fontAlgn="base" hangingPunct="1">
              <a:spcBef>
                <a:spcPct val="0"/>
              </a:spcBef>
              <a:spcAft>
                <a:spcPct val="0"/>
              </a:spcAft>
              <a:defRPr sz="3700">
                <a:solidFill>
                  <a:schemeClr val="tx2"/>
                </a:solidFill>
                <a:latin typeface="ITCFranklinGothic LT Demi" charset="0"/>
                <a:ea typeface="ＭＳ Ｐゴシック" pitchFamily="-28" charset="-128"/>
                <a:cs typeface="ＭＳ Ｐゴシック" pitchFamily="-28" charset="-128"/>
              </a:defRPr>
            </a:lvl9pPr>
          </a:lstStyle>
          <a:p>
            <a:r>
              <a:rPr lang="ga-IE" sz="1050" dirty="0">
                <a:latin typeface="Apercu Pro"/>
              </a:rPr>
              <a:t>Click to edit Master title style</a:t>
            </a:r>
            <a:endParaRPr lang="en-US" sz="1050" dirty="0">
              <a:latin typeface="Apercu Pro"/>
            </a:endParaRPr>
          </a:p>
        </p:txBody>
      </p:sp>
      <p:sp>
        <p:nvSpPr>
          <p:cNvPr id="7" name="Rectangle 3"/>
          <p:cNvSpPr>
            <a:spLocks noGrp="1" noChangeArrowheads="1"/>
          </p:cNvSpPr>
          <p:nvPr>
            <p:ph idx="10" hasCustomPrompt="1"/>
          </p:nvPr>
        </p:nvSpPr>
        <p:spPr bwMode="auto">
          <a:xfrm>
            <a:off x="5940152" y="764704"/>
            <a:ext cx="3024336" cy="58329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45711" rIns="91423" bIns="45711" numCol="1" anchor="t" anchorCtr="0" compatLnSpc="1">
            <a:prstTxWarp prst="textNoShape">
              <a:avLst/>
            </a:prstTxWarp>
          </a:bodyPr>
          <a:lstStyle>
            <a:lvl1pPr>
              <a:lnSpc>
                <a:spcPct val="100000"/>
              </a:lnSpc>
              <a:spcBef>
                <a:spcPts val="338"/>
              </a:spcBef>
              <a:spcAft>
                <a:spcPts val="0"/>
              </a:spcAft>
              <a:defRPr sz="1350"/>
            </a:lvl1pPr>
            <a:lvl3pPr marL="270000">
              <a:lnSpc>
                <a:spcPct val="100000"/>
              </a:lnSpc>
              <a:spcAft>
                <a:spcPts val="263"/>
              </a:spcAft>
              <a:defRPr sz="1200" b="0" i="0" baseline="0">
                <a:solidFill>
                  <a:srgbClr val="8C8C8C"/>
                </a:solidFill>
                <a:latin typeface="Apercu Pro"/>
              </a:defRPr>
            </a:lvl3pPr>
          </a:lstStyle>
          <a:p>
            <a:pPr lvl="0"/>
            <a:r>
              <a:rPr lang="en-US" dirty="0"/>
              <a:t>Click to edit Master text styles</a:t>
            </a:r>
          </a:p>
          <a:p>
            <a:pPr lvl="2"/>
            <a:r>
              <a:rPr lang="en-US" dirty="0"/>
              <a:t>Second level</a:t>
            </a:r>
          </a:p>
        </p:txBody>
      </p:sp>
    </p:spTree>
    <p:extLst>
      <p:ext uri="{BB962C8B-B14F-4D97-AF65-F5344CB8AC3E}">
        <p14:creationId xmlns:p14="http://schemas.microsoft.com/office/powerpoint/2010/main" val="3087668105"/>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1_Black picture and text sidebar 75/25 pic LHS">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4" name="Picture Placeholder 2"/>
          <p:cNvSpPr>
            <a:spLocks noGrp="1"/>
          </p:cNvSpPr>
          <p:nvPr>
            <p:ph type="pic" idx="1"/>
          </p:nvPr>
        </p:nvSpPr>
        <p:spPr>
          <a:xfrm>
            <a:off x="-36512" y="476672"/>
            <a:ext cx="5508104" cy="6408712"/>
          </a:xfrm>
        </p:spPr>
        <p:txBody>
          <a:bodyPr/>
          <a:lstStyle>
            <a:lvl1pPr marL="0" indent="0">
              <a:buNone/>
              <a:defRPr sz="975"/>
            </a:lvl1pPr>
            <a:lvl2pPr marL="144018" indent="0">
              <a:buNone/>
              <a:defRPr sz="900"/>
            </a:lvl2pPr>
            <a:lvl3pPr marL="288036" indent="0">
              <a:buNone/>
              <a:defRPr sz="750"/>
            </a:lvl3pPr>
            <a:lvl4pPr marL="432054" indent="0">
              <a:buNone/>
              <a:defRPr sz="600"/>
            </a:lvl4pPr>
            <a:lvl5pPr marL="576072" indent="0">
              <a:buNone/>
              <a:defRPr sz="600"/>
            </a:lvl5pPr>
            <a:lvl6pPr marL="720090" indent="0">
              <a:buNone/>
              <a:defRPr sz="600"/>
            </a:lvl6pPr>
            <a:lvl7pPr marL="864108" indent="0">
              <a:buNone/>
              <a:defRPr sz="600"/>
            </a:lvl7pPr>
            <a:lvl8pPr marL="1008126" indent="0">
              <a:buNone/>
              <a:defRPr sz="600"/>
            </a:lvl8pPr>
            <a:lvl9pPr marL="1152144" indent="0">
              <a:buNone/>
              <a:defRPr sz="600"/>
            </a:lvl9pPr>
          </a:lstStyle>
          <a:p>
            <a:pPr lvl="0"/>
            <a:r>
              <a:rPr lang="en-US" noProof="0"/>
              <a:t>Click icon to add picture</a:t>
            </a:r>
            <a:endParaRPr lang="en-US" noProof="0" dirty="0"/>
          </a:p>
        </p:txBody>
      </p:sp>
      <p:sp>
        <p:nvSpPr>
          <p:cNvPr id="5" name="Title 1"/>
          <p:cNvSpPr txBox="1">
            <a:spLocks/>
          </p:cNvSpPr>
          <p:nvPr userDrawn="1"/>
        </p:nvSpPr>
        <p:spPr bwMode="auto">
          <a:xfrm>
            <a:off x="0" y="6525344"/>
            <a:ext cx="5471592" cy="332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162000" bIns="75600" numCol="1" anchor="b" anchorCtr="0" compatLnSpc="1">
            <a:prstTxWarp prst="textNoShape">
              <a:avLst/>
            </a:prstTxWarp>
          </a:bodyPr>
          <a:lstStyle>
            <a:lvl1pPr algn="r" defTabSz="912813" rtl="0" eaLnBrk="0" fontAlgn="base" hangingPunct="0">
              <a:lnSpc>
                <a:spcPct val="70000"/>
              </a:lnSpc>
              <a:spcBef>
                <a:spcPct val="0"/>
              </a:spcBef>
              <a:spcAft>
                <a:spcPct val="0"/>
              </a:spcAft>
              <a:defRPr sz="1400" b="0" baseline="0">
                <a:solidFill>
                  <a:schemeClr val="tx1"/>
                </a:solidFill>
                <a:latin typeface="+mn-lt"/>
                <a:ea typeface="MS PGothic" pitchFamily="34" charset="-128"/>
                <a:cs typeface="Geneva" charset="0"/>
              </a:defRPr>
            </a:lvl1pPr>
            <a:lvl2pPr algn="l" defTabSz="912813" rtl="0" eaLnBrk="0" fontAlgn="base" hangingPunct="0">
              <a:lnSpc>
                <a:spcPct val="70000"/>
              </a:lnSpc>
              <a:spcBef>
                <a:spcPct val="0"/>
              </a:spcBef>
              <a:spcAft>
                <a:spcPct val="0"/>
              </a:spcAft>
              <a:defRPr sz="4000" b="1">
                <a:solidFill>
                  <a:schemeClr val="accent1"/>
                </a:solidFill>
                <a:latin typeface="Calibri" charset="0"/>
                <a:ea typeface="MS PGothic" pitchFamily="34" charset="-128"/>
                <a:cs typeface="Geneva" charset="0"/>
              </a:defRPr>
            </a:lvl2pPr>
            <a:lvl3pPr algn="l" defTabSz="912813" rtl="0" eaLnBrk="0" fontAlgn="base" hangingPunct="0">
              <a:lnSpc>
                <a:spcPct val="70000"/>
              </a:lnSpc>
              <a:spcBef>
                <a:spcPct val="0"/>
              </a:spcBef>
              <a:spcAft>
                <a:spcPct val="0"/>
              </a:spcAft>
              <a:defRPr sz="4000" b="1">
                <a:solidFill>
                  <a:schemeClr val="accent1"/>
                </a:solidFill>
                <a:latin typeface="Calibri" charset="0"/>
                <a:ea typeface="MS PGothic" pitchFamily="34" charset="-128"/>
                <a:cs typeface="Geneva" charset="0"/>
              </a:defRPr>
            </a:lvl3pPr>
            <a:lvl4pPr algn="l" defTabSz="912813" rtl="0" eaLnBrk="0" fontAlgn="base" hangingPunct="0">
              <a:lnSpc>
                <a:spcPct val="70000"/>
              </a:lnSpc>
              <a:spcBef>
                <a:spcPct val="0"/>
              </a:spcBef>
              <a:spcAft>
                <a:spcPct val="0"/>
              </a:spcAft>
              <a:defRPr sz="4000" b="1">
                <a:solidFill>
                  <a:schemeClr val="accent1"/>
                </a:solidFill>
                <a:latin typeface="Calibri" charset="0"/>
                <a:ea typeface="MS PGothic" pitchFamily="34" charset="-128"/>
                <a:cs typeface="Geneva" charset="0"/>
              </a:defRPr>
            </a:lvl4pPr>
            <a:lvl5pPr algn="l" defTabSz="912813" rtl="0" eaLnBrk="0" fontAlgn="base" hangingPunct="0">
              <a:lnSpc>
                <a:spcPct val="70000"/>
              </a:lnSpc>
              <a:spcBef>
                <a:spcPct val="0"/>
              </a:spcBef>
              <a:spcAft>
                <a:spcPct val="0"/>
              </a:spcAft>
              <a:defRPr sz="4000" b="1">
                <a:solidFill>
                  <a:schemeClr val="accent1"/>
                </a:solidFill>
                <a:latin typeface="Calibri" charset="0"/>
                <a:ea typeface="MS PGothic" pitchFamily="34" charset="-128"/>
                <a:cs typeface="Geneva" charset="0"/>
              </a:defRPr>
            </a:lvl5pPr>
            <a:lvl6pPr marL="192024" algn="l" defTabSz="914114" rtl="0" eaLnBrk="1" fontAlgn="base" hangingPunct="1">
              <a:spcBef>
                <a:spcPct val="0"/>
              </a:spcBef>
              <a:spcAft>
                <a:spcPct val="0"/>
              </a:spcAft>
              <a:defRPr sz="3700">
                <a:solidFill>
                  <a:schemeClr val="tx2"/>
                </a:solidFill>
                <a:latin typeface="ITCFranklinGothic LT Demi" charset="0"/>
                <a:ea typeface="ＭＳ Ｐゴシック" pitchFamily="-28" charset="-128"/>
                <a:cs typeface="ＭＳ Ｐゴシック" pitchFamily="-28" charset="-128"/>
              </a:defRPr>
            </a:lvl6pPr>
            <a:lvl7pPr marL="384048" algn="l" defTabSz="914114" rtl="0" eaLnBrk="1" fontAlgn="base" hangingPunct="1">
              <a:spcBef>
                <a:spcPct val="0"/>
              </a:spcBef>
              <a:spcAft>
                <a:spcPct val="0"/>
              </a:spcAft>
              <a:defRPr sz="3700">
                <a:solidFill>
                  <a:schemeClr val="tx2"/>
                </a:solidFill>
                <a:latin typeface="ITCFranklinGothic LT Demi" charset="0"/>
                <a:ea typeface="ＭＳ Ｐゴシック" pitchFamily="-28" charset="-128"/>
                <a:cs typeface="ＭＳ Ｐゴシック" pitchFamily="-28" charset="-128"/>
              </a:defRPr>
            </a:lvl7pPr>
            <a:lvl8pPr marL="576072" algn="l" defTabSz="914114" rtl="0" eaLnBrk="1" fontAlgn="base" hangingPunct="1">
              <a:spcBef>
                <a:spcPct val="0"/>
              </a:spcBef>
              <a:spcAft>
                <a:spcPct val="0"/>
              </a:spcAft>
              <a:defRPr sz="3700">
                <a:solidFill>
                  <a:schemeClr val="tx2"/>
                </a:solidFill>
                <a:latin typeface="ITCFranklinGothic LT Demi" charset="0"/>
                <a:ea typeface="ＭＳ Ｐゴシック" pitchFamily="-28" charset="-128"/>
                <a:cs typeface="ＭＳ Ｐゴシック" pitchFamily="-28" charset="-128"/>
              </a:defRPr>
            </a:lvl8pPr>
            <a:lvl9pPr marL="768096" algn="l" defTabSz="914114" rtl="0" eaLnBrk="1" fontAlgn="base" hangingPunct="1">
              <a:spcBef>
                <a:spcPct val="0"/>
              </a:spcBef>
              <a:spcAft>
                <a:spcPct val="0"/>
              </a:spcAft>
              <a:defRPr sz="3700">
                <a:solidFill>
                  <a:schemeClr val="tx2"/>
                </a:solidFill>
                <a:latin typeface="ITCFranklinGothic LT Demi" charset="0"/>
                <a:ea typeface="ＭＳ Ｐゴシック" pitchFamily="-28" charset="-128"/>
                <a:cs typeface="ＭＳ Ｐゴシック" pitchFamily="-28" charset="-128"/>
              </a:defRPr>
            </a:lvl9pPr>
          </a:lstStyle>
          <a:p>
            <a:r>
              <a:rPr lang="ga-IE" sz="1050" dirty="0">
                <a:latin typeface="Apercu Pro"/>
              </a:rPr>
              <a:t>Click to edit Master title style</a:t>
            </a:r>
            <a:endParaRPr lang="en-US" sz="1050" dirty="0">
              <a:latin typeface="Apercu Pro"/>
            </a:endParaRPr>
          </a:p>
        </p:txBody>
      </p:sp>
      <p:sp>
        <p:nvSpPr>
          <p:cNvPr id="7" name="Rectangle 3"/>
          <p:cNvSpPr>
            <a:spLocks noGrp="1" noChangeArrowheads="1"/>
          </p:cNvSpPr>
          <p:nvPr>
            <p:ph idx="10" hasCustomPrompt="1"/>
          </p:nvPr>
        </p:nvSpPr>
        <p:spPr bwMode="auto">
          <a:xfrm>
            <a:off x="5940152" y="764704"/>
            <a:ext cx="3024336" cy="58329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45711" rIns="91423" bIns="45711" numCol="1" anchor="t" anchorCtr="0" compatLnSpc="1">
            <a:prstTxWarp prst="textNoShape">
              <a:avLst/>
            </a:prstTxWarp>
          </a:bodyPr>
          <a:lstStyle>
            <a:lvl1pPr>
              <a:lnSpc>
                <a:spcPct val="100000"/>
              </a:lnSpc>
              <a:spcBef>
                <a:spcPts val="338"/>
              </a:spcBef>
              <a:spcAft>
                <a:spcPts val="0"/>
              </a:spcAft>
              <a:defRPr sz="1350"/>
            </a:lvl1pPr>
            <a:lvl3pPr marL="270000">
              <a:lnSpc>
                <a:spcPct val="100000"/>
              </a:lnSpc>
              <a:spcAft>
                <a:spcPts val="263"/>
              </a:spcAft>
              <a:defRPr sz="1200" b="0" i="0" baseline="0">
                <a:solidFill>
                  <a:srgbClr val="8C8C8C"/>
                </a:solidFill>
                <a:latin typeface="Apercu Pro"/>
              </a:defRPr>
            </a:lvl3pPr>
          </a:lstStyle>
          <a:p>
            <a:pPr lvl="0"/>
            <a:r>
              <a:rPr lang="en-US" dirty="0"/>
              <a:t>Click to edit Master text styles</a:t>
            </a:r>
          </a:p>
          <a:p>
            <a:pPr lvl="2"/>
            <a:r>
              <a:rPr lang="en-US" dirty="0"/>
              <a:t>Second level</a:t>
            </a:r>
          </a:p>
        </p:txBody>
      </p:sp>
      <p:pic>
        <p:nvPicPr>
          <p:cNvPr id="2" name="Picture 1"/>
          <p:cNvPicPr>
            <a:picLocks noChangeAspect="1"/>
          </p:cNvPicPr>
          <p:nvPr userDrawn="1"/>
        </p:nvPicPr>
        <p:blipFill>
          <a:blip r:embed="rId3"/>
          <a:stretch>
            <a:fillRect/>
          </a:stretch>
        </p:blipFill>
        <p:spPr>
          <a:xfrm>
            <a:off x="-21208" y="1268760"/>
            <a:ext cx="5492800" cy="5181152"/>
          </a:xfrm>
          <a:prstGeom prst="rect">
            <a:avLst/>
          </a:prstGeom>
        </p:spPr>
      </p:pic>
    </p:spTree>
    <p:extLst>
      <p:ext uri="{BB962C8B-B14F-4D97-AF65-F5344CB8AC3E}">
        <p14:creationId xmlns:p14="http://schemas.microsoft.com/office/powerpoint/2010/main" val="1520951176"/>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Black picture and text sidebar 75/25 pic RHS">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4" name="Picture Placeholder 2"/>
          <p:cNvSpPr>
            <a:spLocks noGrp="1"/>
          </p:cNvSpPr>
          <p:nvPr>
            <p:ph type="pic" idx="1"/>
          </p:nvPr>
        </p:nvSpPr>
        <p:spPr>
          <a:xfrm>
            <a:off x="3672409" y="476672"/>
            <a:ext cx="5508104" cy="6408712"/>
          </a:xfrm>
        </p:spPr>
        <p:txBody>
          <a:bodyPr/>
          <a:lstStyle>
            <a:lvl1pPr marL="0" indent="0">
              <a:buNone/>
              <a:defRPr sz="975"/>
            </a:lvl1pPr>
            <a:lvl2pPr marL="144018" indent="0">
              <a:buNone/>
              <a:defRPr sz="900"/>
            </a:lvl2pPr>
            <a:lvl3pPr marL="288036" indent="0">
              <a:buNone/>
              <a:defRPr sz="750"/>
            </a:lvl3pPr>
            <a:lvl4pPr marL="432054" indent="0">
              <a:buNone/>
              <a:defRPr sz="600"/>
            </a:lvl4pPr>
            <a:lvl5pPr marL="576072" indent="0">
              <a:buNone/>
              <a:defRPr sz="600"/>
            </a:lvl5pPr>
            <a:lvl6pPr marL="720090" indent="0">
              <a:buNone/>
              <a:defRPr sz="600"/>
            </a:lvl6pPr>
            <a:lvl7pPr marL="864108" indent="0">
              <a:buNone/>
              <a:defRPr sz="600"/>
            </a:lvl7pPr>
            <a:lvl8pPr marL="1008126" indent="0">
              <a:buNone/>
              <a:defRPr sz="600"/>
            </a:lvl8pPr>
            <a:lvl9pPr marL="1152144" indent="0">
              <a:buNone/>
              <a:defRPr sz="600"/>
            </a:lvl9pPr>
          </a:lstStyle>
          <a:p>
            <a:pPr lvl="0"/>
            <a:r>
              <a:rPr lang="en-US" noProof="0"/>
              <a:t>Click icon to add picture</a:t>
            </a:r>
            <a:endParaRPr lang="en-US" noProof="0" dirty="0"/>
          </a:p>
        </p:txBody>
      </p:sp>
      <p:sp>
        <p:nvSpPr>
          <p:cNvPr id="5" name="Title 1"/>
          <p:cNvSpPr txBox="1">
            <a:spLocks/>
          </p:cNvSpPr>
          <p:nvPr userDrawn="1"/>
        </p:nvSpPr>
        <p:spPr bwMode="auto">
          <a:xfrm>
            <a:off x="3672656" y="6525344"/>
            <a:ext cx="5471592" cy="332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162000" bIns="75600" numCol="1" anchor="b" anchorCtr="0" compatLnSpc="1">
            <a:prstTxWarp prst="textNoShape">
              <a:avLst/>
            </a:prstTxWarp>
          </a:bodyPr>
          <a:lstStyle>
            <a:lvl1pPr algn="r" defTabSz="912813" rtl="0" eaLnBrk="0" fontAlgn="base" hangingPunct="0">
              <a:lnSpc>
                <a:spcPct val="70000"/>
              </a:lnSpc>
              <a:spcBef>
                <a:spcPct val="0"/>
              </a:spcBef>
              <a:spcAft>
                <a:spcPct val="0"/>
              </a:spcAft>
              <a:defRPr sz="1400" b="0" baseline="0">
                <a:solidFill>
                  <a:schemeClr val="tx1"/>
                </a:solidFill>
                <a:latin typeface="+mn-lt"/>
                <a:ea typeface="MS PGothic" pitchFamily="34" charset="-128"/>
                <a:cs typeface="Geneva" charset="0"/>
              </a:defRPr>
            </a:lvl1pPr>
            <a:lvl2pPr algn="l" defTabSz="912813" rtl="0" eaLnBrk="0" fontAlgn="base" hangingPunct="0">
              <a:lnSpc>
                <a:spcPct val="70000"/>
              </a:lnSpc>
              <a:spcBef>
                <a:spcPct val="0"/>
              </a:spcBef>
              <a:spcAft>
                <a:spcPct val="0"/>
              </a:spcAft>
              <a:defRPr sz="4000" b="1">
                <a:solidFill>
                  <a:schemeClr val="accent1"/>
                </a:solidFill>
                <a:latin typeface="Calibri" charset="0"/>
                <a:ea typeface="MS PGothic" pitchFamily="34" charset="-128"/>
                <a:cs typeface="Geneva" charset="0"/>
              </a:defRPr>
            </a:lvl2pPr>
            <a:lvl3pPr algn="l" defTabSz="912813" rtl="0" eaLnBrk="0" fontAlgn="base" hangingPunct="0">
              <a:lnSpc>
                <a:spcPct val="70000"/>
              </a:lnSpc>
              <a:spcBef>
                <a:spcPct val="0"/>
              </a:spcBef>
              <a:spcAft>
                <a:spcPct val="0"/>
              </a:spcAft>
              <a:defRPr sz="4000" b="1">
                <a:solidFill>
                  <a:schemeClr val="accent1"/>
                </a:solidFill>
                <a:latin typeface="Calibri" charset="0"/>
                <a:ea typeface="MS PGothic" pitchFamily="34" charset="-128"/>
                <a:cs typeface="Geneva" charset="0"/>
              </a:defRPr>
            </a:lvl3pPr>
            <a:lvl4pPr algn="l" defTabSz="912813" rtl="0" eaLnBrk="0" fontAlgn="base" hangingPunct="0">
              <a:lnSpc>
                <a:spcPct val="70000"/>
              </a:lnSpc>
              <a:spcBef>
                <a:spcPct val="0"/>
              </a:spcBef>
              <a:spcAft>
                <a:spcPct val="0"/>
              </a:spcAft>
              <a:defRPr sz="4000" b="1">
                <a:solidFill>
                  <a:schemeClr val="accent1"/>
                </a:solidFill>
                <a:latin typeface="Calibri" charset="0"/>
                <a:ea typeface="MS PGothic" pitchFamily="34" charset="-128"/>
                <a:cs typeface="Geneva" charset="0"/>
              </a:defRPr>
            </a:lvl4pPr>
            <a:lvl5pPr algn="l" defTabSz="912813" rtl="0" eaLnBrk="0" fontAlgn="base" hangingPunct="0">
              <a:lnSpc>
                <a:spcPct val="70000"/>
              </a:lnSpc>
              <a:spcBef>
                <a:spcPct val="0"/>
              </a:spcBef>
              <a:spcAft>
                <a:spcPct val="0"/>
              </a:spcAft>
              <a:defRPr sz="4000" b="1">
                <a:solidFill>
                  <a:schemeClr val="accent1"/>
                </a:solidFill>
                <a:latin typeface="Calibri" charset="0"/>
                <a:ea typeface="MS PGothic" pitchFamily="34" charset="-128"/>
                <a:cs typeface="Geneva" charset="0"/>
              </a:defRPr>
            </a:lvl5pPr>
            <a:lvl6pPr marL="192024" algn="l" defTabSz="914114" rtl="0" eaLnBrk="1" fontAlgn="base" hangingPunct="1">
              <a:spcBef>
                <a:spcPct val="0"/>
              </a:spcBef>
              <a:spcAft>
                <a:spcPct val="0"/>
              </a:spcAft>
              <a:defRPr sz="3700">
                <a:solidFill>
                  <a:schemeClr val="tx2"/>
                </a:solidFill>
                <a:latin typeface="ITCFranklinGothic LT Demi" charset="0"/>
                <a:ea typeface="ＭＳ Ｐゴシック" pitchFamily="-28" charset="-128"/>
                <a:cs typeface="ＭＳ Ｐゴシック" pitchFamily="-28" charset="-128"/>
              </a:defRPr>
            </a:lvl6pPr>
            <a:lvl7pPr marL="384048" algn="l" defTabSz="914114" rtl="0" eaLnBrk="1" fontAlgn="base" hangingPunct="1">
              <a:spcBef>
                <a:spcPct val="0"/>
              </a:spcBef>
              <a:spcAft>
                <a:spcPct val="0"/>
              </a:spcAft>
              <a:defRPr sz="3700">
                <a:solidFill>
                  <a:schemeClr val="tx2"/>
                </a:solidFill>
                <a:latin typeface="ITCFranklinGothic LT Demi" charset="0"/>
                <a:ea typeface="ＭＳ Ｐゴシック" pitchFamily="-28" charset="-128"/>
                <a:cs typeface="ＭＳ Ｐゴシック" pitchFamily="-28" charset="-128"/>
              </a:defRPr>
            </a:lvl7pPr>
            <a:lvl8pPr marL="576072" algn="l" defTabSz="914114" rtl="0" eaLnBrk="1" fontAlgn="base" hangingPunct="1">
              <a:spcBef>
                <a:spcPct val="0"/>
              </a:spcBef>
              <a:spcAft>
                <a:spcPct val="0"/>
              </a:spcAft>
              <a:defRPr sz="3700">
                <a:solidFill>
                  <a:schemeClr val="tx2"/>
                </a:solidFill>
                <a:latin typeface="ITCFranklinGothic LT Demi" charset="0"/>
                <a:ea typeface="ＭＳ Ｐゴシック" pitchFamily="-28" charset="-128"/>
                <a:cs typeface="ＭＳ Ｐゴシック" pitchFamily="-28" charset="-128"/>
              </a:defRPr>
            </a:lvl8pPr>
            <a:lvl9pPr marL="768096" algn="l" defTabSz="914114" rtl="0" eaLnBrk="1" fontAlgn="base" hangingPunct="1">
              <a:spcBef>
                <a:spcPct val="0"/>
              </a:spcBef>
              <a:spcAft>
                <a:spcPct val="0"/>
              </a:spcAft>
              <a:defRPr sz="3700">
                <a:solidFill>
                  <a:schemeClr val="tx2"/>
                </a:solidFill>
                <a:latin typeface="ITCFranklinGothic LT Demi" charset="0"/>
                <a:ea typeface="ＭＳ Ｐゴシック" pitchFamily="-28" charset="-128"/>
                <a:cs typeface="ＭＳ Ｐゴシック" pitchFamily="-28" charset="-128"/>
              </a:defRPr>
            </a:lvl9pPr>
          </a:lstStyle>
          <a:p>
            <a:r>
              <a:rPr lang="ga-IE" sz="1050" dirty="0">
                <a:latin typeface="Apercu Pro"/>
              </a:rPr>
              <a:t>Click to edit Master title style</a:t>
            </a:r>
            <a:endParaRPr lang="en-US" sz="1050" dirty="0">
              <a:latin typeface="Apercu Pro"/>
            </a:endParaRPr>
          </a:p>
        </p:txBody>
      </p:sp>
      <p:sp>
        <p:nvSpPr>
          <p:cNvPr id="7" name="Rectangle 3"/>
          <p:cNvSpPr>
            <a:spLocks noGrp="1" noChangeArrowheads="1"/>
          </p:cNvSpPr>
          <p:nvPr>
            <p:ph idx="10" hasCustomPrompt="1"/>
          </p:nvPr>
        </p:nvSpPr>
        <p:spPr bwMode="auto">
          <a:xfrm>
            <a:off x="467544" y="764704"/>
            <a:ext cx="3024336" cy="58329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45711" rIns="91423" bIns="45711" numCol="1" anchor="t" anchorCtr="0" compatLnSpc="1">
            <a:prstTxWarp prst="textNoShape">
              <a:avLst/>
            </a:prstTxWarp>
          </a:bodyPr>
          <a:lstStyle>
            <a:lvl1pPr>
              <a:lnSpc>
                <a:spcPct val="100000"/>
              </a:lnSpc>
              <a:spcBef>
                <a:spcPts val="338"/>
              </a:spcBef>
              <a:spcAft>
                <a:spcPts val="0"/>
              </a:spcAft>
              <a:defRPr sz="1350"/>
            </a:lvl1pPr>
            <a:lvl3pPr marL="270000">
              <a:lnSpc>
                <a:spcPct val="100000"/>
              </a:lnSpc>
              <a:spcAft>
                <a:spcPts val="263"/>
              </a:spcAft>
              <a:defRPr sz="1200" b="0" i="0" baseline="0">
                <a:solidFill>
                  <a:srgbClr val="8C8C8C"/>
                </a:solidFill>
                <a:latin typeface="Apercu Pro"/>
              </a:defRPr>
            </a:lvl3pPr>
          </a:lstStyle>
          <a:p>
            <a:pPr lvl="0"/>
            <a:r>
              <a:rPr lang="en-US" dirty="0"/>
              <a:t>Click to edit Master text styles</a:t>
            </a:r>
          </a:p>
          <a:p>
            <a:pPr lvl="2"/>
            <a:r>
              <a:rPr lang="en-US" dirty="0"/>
              <a:t>Second level</a:t>
            </a:r>
          </a:p>
        </p:txBody>
      </p:sp>
    </p:spTree>
    <p:extLst>
      <p:ext uri="{BB962C8B-B14F-4D97-AF65-F5344CB8AC3E}">
        <p14:creationId xmlns:p14="http://schemas.microsoft.com/office/powerpoint/2010/main" val="2715200886"/>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1_Black picture and text sidebar 75/25 pic RHS">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4" name="Picture Placeholder 2"/>
          <p:cNvSpPr>
            <a:spLocks noGrp="1"/>
          </p:cNvSpPr>
          <p:nvPr>
            <p:ph type="pic" idx="1"/>
          </p:nvPr>
        </p:nvSpPr>
        <p:spPr>
          <a:xfrm>
            <a:off x="3672409" y="476672"/>
            <a:ext cx="5508104" cy="6408712"/>
          </a:xfrm>
        </p:spPr>
        <p:txBody>
          <a:bodyPr/>
          <a:lstStyle>
            <a:lvl1pPr marL="0" indent="0">
              <a:buNone/>
              <a:defRPr sz="975"/>
            </a:lvl1pPr>
            <a:lvl2pPr marL="144018" indent="0">
              <a:buNone/>
              <a:defRPr sz="900"/>
            </a:lvl2pPr>
            <a:lvl3pPr marL="288036" indent="0">
              <a:buNone/>
              <a:defRPr sz="750"/>
            </a:lvl3pPr>
            <a:lvl4pPr marL="432054" indent="0">
              <a:buNone/>
              <a:defRPr sz="600"/>
            </a:lvl4pPr>
            <a:lvl5pPr marL="576072" indent="0">
              <a:buNone/>
              <a:defRPr sz="600"/>
            </a:lvl5pPr>
            <a:lvl6pPr marL="720090" indent="0">
              <a:buNone/>
              <a:defRPr sz="600"/>
            </a:lvl6pPr>
            <a:lvl7pPr marL="864108" indent="0">
              <a:buNone/>
              <a:defRPr sz="600"/>
            </a:lvl7pPr>
            <a:lvl8pPr marL="1008126" indent="0">
              <a:buNone/>
              <a:defRPr sz="600"/>
            </a:lvl8pPr>
            <a:lvl9pPr marL="1152144" indent="0">
              <a:buNone/>
              <a:defRPr sz="600"/>
            </a:lvl9pPr>
          </a:lstStyle>
          <a:p>
            <a:pPr lvl="0"/>
            <a:r>
              <a:rPr lang="en-US" noProof="0"/>
              <a:t>Click icon to add picture</a:t>
            </a:r>
            <a:endParaRPr lang="en-US" noProof="0" dirty="0"/>
          </a:p>
        </p:txBody>
      </p:sp>
      <p:sp>
        <p:nvSpPr>
          <p:cNvPr id="5" name="Title 1"/>
          <p:cNvSpPr txBox="1">
            <a:spLocks/>
          </p:cNvSpPr>
          <p:nvPr userDrawn="1"/>
        </p:nvSpPr>
        <p:spPr bwMode="auto">
          <a:xfrm>
            <a:off x="3672656" y="6525344"/>
            <a:ext cx="5471592" cy="332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162000" bIns="75600" numCol="1" anchor="b" anchorCtr="0" compatLnSpc="1">
            <a:prstTxWarp prst="textNoShape">
              <a:avLst/>
            </a:prstTxWarp>
          </a:bodyPr>
          <a:lstStyle>
            <a:lvl1pPr algn="r" defTabSz="912813" rtl="0" eaLnBrk="0" fontAlgn="base" hangingPunct="0">
              <a:lnSpc>
                <a:spcPct val="70000"/>
              </a:lnSpc>
              <a:spcBef>
                <a:spcPct val="0"/>
              </a:spcBef>
              <a:spcAft>
                <a:spcPct val="0"/>
              </a:spcAft>
              <a:defRPr sz="1400" b="0" baseline="0">
                <a:solidFill>
                  <a:schemeClr val="tx1"/>
                </a:solidFill>
                <a:latin typeface="+mn-lt"/>
                <a:ea typeface="MS PGothic" pitchFamily="34" charset="-128"/>
                <a:cs typeface="Geneva" charset="0"/>
              </a:defRPr>
            </a:lvl1pPr>
            <a:lvl2pPr algn="l" defTabSz="912813" rtl="0" eaLnBrk="0" fontAlgn="base" hangingPunct="0">
              <a:lnSpc>
                <a:spcPct val="70000"/>
              </a:lnSpc>
              <a:spcBef>
                <a:spcPct val="0"/>
              </a:spcBef>
              <a:spcAft>
                <a:spcPct val="0"/>
              </a:spcAft>
              <a:defRPr sz="4000" b="1">
                <a:solidFill>
                  <a:schemeClr val="accent1"/>
                </a:solidFill>
                <a:latin typeface="Calibri" charset="0"/>
                <a:ea typeface="MS PGothic" pitchFamily="34" charset="-128"/>
                <a:cs typeface="Geneva" charset="0"/>
              </a:defRPr>
            </a:lvl2pPr>
            <a:lvl3pPr algn="l" defTabSz="912813" rtl="0" eaLnBrk="0" fontAlgn="base" hangingPunct="0">
              <a:lnSpc>
                <a:spcPct val="70000"/>
              </a:lnSpc>
              <a:spcBef>
                <a:spcPct val="0"/>
              </a:spcBef>
              <a:spcAft>
                <a:spcPct val="0"/>
              </a:spcAft>
              <a:defRPr sz="4000" b="1">
                <a:solidFill>
                  <a:schemeClr val="accent1"/>
                </a:solidFill>
                <a:latin typeface="Calibri" charset="0"/>
                <a:ea typeface="MS PGothic" pitchFamily="34" charset="-128"/>
                <a:cs typeface="Geneva" charset="0"/>
              </a:defRPr>
            </a:lvl3pPr>
            <a:lvl4pPr algn="l" defTabSz="912813" rtl="0" eaLnBrk="0" fontAlgn="base" hangingPunct="0">
              <a:lnSpc>
                <a:spcPct val="70000"/>
              </a:lnSpc>
              <a:spcBef>
                <a:spcPct val="0"/>
              </a:spcBef>
              <a:spcAft>
                <a:spcPct val="0"/>
              </a:spcAft>
              <a:defRPr sz="4000" b="1">
                <a:solidFill>
                  <a:schemeClr val="accent1"/>
                </a:solidFill>
                <a:latin typeface="Calibri" charset="0"/>
                <a:ea typeface="MS PGothic" pitchFamily="34" charset="-128"/>
                <a:cs typeface="Geneva" charset="0"/>
              </a:defRPr>
            </a:lvl4pPr>
            <a:lvl5pPr algn="l" defTabSz="912813" rtl="0" eaLnBrk="0" fontAlgn="base" hangingPunct="0">
              <a:lnSpc>
                <a:spcPct val="70000"/>
              </a:lnSpc>
              <a:spcBef>
                <a:spcPct val="0"/>
              </a:spcBef>
              <a:spcAft>
                <a:spcPct val="0"/>
              </a:spcAft>
              <a:defRPr sz="4000" b="1">
                <a:solidFill>
                  <a:schemeClr val="accent1"/>
                </a:solidFill>
                <a:latin typeface="Calibri" charset="0"/>
                <a:ea typeface="MS PGothic" pitchFamily="34" charset="-128"/>
                <a:cs typeface="Geneva" charset="0"/>
              </a:defRPr>
            </a:lvl5pPr>
            <a:lvl6pPr marL="192024" algn="l" defTabSz="914114" rtl="0" eaLnBrk="1" fontAlgn="base" hangingPunct="1">
              <a:spcBef>
                <a:spcPct val="0"/>
              </a:spcBef>
              <a:spcAft>
                <a:spcPct val="0"/>
              </a:spcAft>
              <a:defRPr sz="3700">
                <a:solidFill>
                  <a:schemeClr val="tx2"/>
                </a:solidFill>
                <a:latin typeface="ITCFranklinGothic LT Demi" charset="0"/>
                <a:ea typeface="ＭＳ Ｐゴシック" pitchFamily="-28" charset="-128"/>
                <a:cs typeface="ＭＳ Ｐゴシック" pitchFamily="-28" charset="-128"/>
              </a:defRPr>
            </a:lvl6pPr>
            <a:lvl7pPr marL="384048" algn="l" defTabSz="914114" rtl="0" eaLnBrk="1" fontAlgn="base" hangingPunct="1">
              <a:spcBef>
                <a:spcPct val="0"/>
              </a:spcBef>
              <a:spcAft>
                <a:spcPct val="0"/>
              </a:spcAft>
              <a:defRPr sz="3700">
                <a:solidFill>
                  <a:schemeClr val="tx2"/>
                </a:solidFill>
                <a:latin typeface="ITCFranklinGothic LT Demi" charset="0"/>
                <a:ea typeface="ＭＳ Ｐゴシック" pitchFamily="-28" charset="-128"/>
                <a:cs typeface="ＭＳ Ｐゴシック" pitchFamily="-28" charset="-128"/>
              </a:defRPr>
            </a:lvl7pPr>
            <a:lvl8pPr marL="576072" algn="l" defTabSz="914114" rtl="0" eaLnBrk="1" fontAlgn="base" hangingPunct="1">
              <a:spcBef>
                <a:spcPct val="0"/>
              </a:spcBef>
              <a:spcAft>
                <a:spcPct val="0"/>
              </a:spcAft>
              <a:defRPr sz="3700">
                <a:solidFill>
                  <a:schemeClr val="tx2"/>
                </a:solidFill>
                <a:latin typeface="ITCFranklinGothic LT Demi" charset="0"/>
                <a:ea typeface="ＭＳ Ｐゴシック" pitchFamily="-28" charset="-128"/>
                <a:cs typeface="ＭＳ Ｐゴシック" pitchFamily="-28" charset="-128"/>
              </a:defRPr>
            </a:lvl8pPr>
            <a:lvl9pPr marL="768096" algn="l" defTabSz="914114" rtl="0" eaLnBrk="1" fontAlgn="base" hangingPunct="1">
              <a:spcBef>
                <a:spcPct val="0"/>
              </a:spcBef>
              <a:spcAft>
                <a:spcPct val="0"/>
              </a:spcAft>
              <a:defRPr sz="3700">
                <a:solidFill>
                  <a:schemeClr val="tx2"/>
                </a:solidFill>
                <a:latin typeface="ITCFranklinGothic LT Demi" charset="0"/>
                <a:ea typeface="ＭＳ Ｐゴシック" pitchFamily="-28" charset="-128"/>
                <a:cs typeface="ＭＳ Ｐゴシック" pitchFamily="-28" charset="-128"/>
              </a:defRPr>
            </a:lvl9pPr>
          </a:lstStyle>
          <a:p>
            <a:r>
              <a:rPr lang="ga-IE" sz="1050" dirty="0">
                <a:latin typeface="Apercu Pro"/>
              </a:rPr>
              <a:t>Click to edit Master title style</a:t>
            </a:r>
            <a:endParaRPr lang="en-US" sz="1050" dirty="0">
              <a:latin typeface="Apercu Pro"/>
            </a:endParaRPr>
          </a:p>
        </p:txBody>
      </p:sp>
      <p:sp>
        <p:nvSpPr>
          <p:cNvPr id="7" name="Rectangle 3"/>
          <p:cNvSpPr>
            <a:spLocks noGrp="1" noChangeArrowheads="1"/>
          </p:cNvSpPr>
          <p:nvPr>
            <p:ph idx="10" hasCustomPrompt="1"/>
          </p:nvPr>
        </p:nvSpPr>
        <p:spPr bwMode="auto">
          <a:xfrm>
            <a:off x="467544" y="764704"/>
            <a:ext cx="3024336" cy="58329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45711" rIns="91423" bIns="45711" numCol="1" anchor="t" anchorCtr="0" compatLnSpc="1">
            <a:prstTxWarp prst="textNoShape">
              <a:avLst/>
            </a:prstTxWarp>
          </a:bodyPr>
          <a:lstStyle>
            <a:lvl1pPr>
              <a:lnSpc>
                <a:spcPct val="100000"/>
              </a:lnSpc>
              <a:spcBef>
                <a:spcPts val="338"/>
              </a:spcBef>
              <a:spcAft>
                <a:spcPts val="0"/>
              </a:spcAft>
              <a:defRPr sz="1350"/>
            </a:lvl1pPr>
            <a:lvl3pPr marL="270000">
              <a:lnSpc>
                <a:spcPct val="100000"/>
              </a:lnSpc>
              <a:spcAft>
                <a:spcPts val="263"/>
              </a:spcAft>
              <a:defRPr sz="1200" b="0" i="0" baseline="0">
                <a:solidFill>
                  <a:srgbClr val="8C8C8C"/>
                </a:solidFill>
                <a:latin typeface="Apercu Pro"/>
              </a:defRPr>
            </a:lvl3pPr>
          </a:lstStyle>
          <a:p>
            <a:pPr lvl="0"/>
            <a:r>
              <a:rPr lang="en-US" dirty="0"/>
              <a:t>Click to edit Master text styles</a:t>
            </a:r>
          </a:p>
          <a:p>
            <a:pPr lvl="2"/>
            <a:r>
              <a:rPr lang="en-US" dirty="0"/>
              <a:t>Second level</a:t>
            </a:r>
          </a:p>
        </p:txBody>
      </p:sp>
      <p:pic>
        <p:nvPicPr>
          <p:cNvPr id="3" name="Picture 2"/>
          <p:cNvPicPr>
            <a:picLocks noChangeAspect="1"/>
          </p:cNvPicPr>
          <p:nvPr userDrawn="1"/>
        </p:nvPicPr>
        <p:blipFill>
          <a:blip r:embed="rId3"/>
          <a:stretch>
            <a:fillRect/>
          </a:stretch>
        </p:blipFill>
        <p:spPr>
          <a:xfrm>
            <a:off x="3672409" y="476672"/>
            <a:ext cx="5458892" cy="5458892"/>
          </a:xfrm>
          <a:prstGeom prst="rect">
            <a:avLst/>
          </a:prstGeom>
        </p:spPr>
      </p:pic>
    </p:spTree>
    <p:extLst>
      <p:ext uri="{BB962C8B-B14F-4D97-AF65-F5344CB8AC3E}">
        <p14:creationId xmlns:p14="http://schemas.microsoft.com/office/powerpoint/2010/main" val="748514405"/>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Black single column layout">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4" name="Content Placeholder 2"/>
          <p:cNvSpPr>
            <a:spLocks noGrp="1"/>
          </p:cNvSpPr>
          <p:nvPr>
            <p:ph idx="1"/>
          </p:nvPr>
        </p:nvSpPr>
        <p:spPr>
          <a:xfrm>
            <a:off x="467544" y="764704"/>
            <a:ext cx="8424936" cy="5832648"/>
          </a:xfrm>
        </p:spPr>
        <p:txBody>
          <a:bodyPr/>
          <a:lstStyle>
            <a:lvl1pPr>
              <a:defRPr sz="1800">
                <a:solidFill>
                  <a:srgbClr val="FFFFFF"/>
                </a:solidFill>
                <a:latin typeface="Apercu Pro"/>
              </a:defRPr>
            </a:lvl1pPr>
            <a:lvl2pPr marL="270000">
              <a:buClr>
                <a:srgbClr val="919191"/>
              </a:buClr>
              <a:buSzPct val="100000"/>
              <a:buFont typeface="Arial"/>
              <a:buChar char="•"/>
              <a:defRPr sz="1650">
                <a:solidFill>
                  <a:srgbClr val="FFFFFF"/>
                </a:solidFill>
                <a:latin typeface="Apercu Pro"/>
              </a:defRPr>
            </a:lvl2pPr>
            <a:lvl3pPr marL="540000">
              <a:defRPr sz="1500">
                <a:solidFill>
                  <a:srgbClr val="8C8C8C"/>
                </a:solidFill>
                <a:latin typeface="Apercu Pro"/>
              </a:defRPr>
            </a:lvl3pPr>
            <a:lvl4pPr marL="810000" indent="0">
              <a:defRPr>
                <a:solidFill>
                  <a:srgbClr val="000000"/>
                </a:solidFill>
                <a:latin typeface="Apercu Pro"/>
              </a:defRPr>
            </a:lvl4pPr>
            <a:lvl5pPr marL="1080000" indent="0">
              <a:buClr>
                <a:schemeClr val="tx1"/>
              </a:buClr>
              <a:defRPr>
                <a:solidFill>
                  <a:srgbClr val="919191"/>
                </a:solidFill>
                <a:latin typeface="Apercu Pro"/>
              </a:defRPr>
            </a:lvl5pPr>
          </a:lstStyle>
          <a:p>
            <a:pPr lvl="0"/>
            <a:r>
              <a:rPr lang="en-US"/>
              <a:t>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058971391"/>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End partners slide">
    <p:bg>
      <p:bgPr>
        <a:blipFill dpi="0" rotWithShape="1">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145976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18" Type="http://schemas.openxmlformats.org/officeDocument/2006/relationships/slideLayout" Target="../slideLayouts/slideLayout31.xml"/><Relationship Id="rId26" Type="http://schemas.openxmlformats.org/officeDocument/2006/relationships/slideLayout" Target="../slideLayouts/slideLayout39.xml"/><Relationship Id="rId39" Type="http://schemas.openxmlformats.org/officeDocument/2006/relationships/slideLayout" Target="../slideLayouts/slideLayout52.xml"/><Relationship Id="rId3" Type="http://schemas.openxmlformats.org/officeDocument/2006/relationships/slideLayout" Target="../slideLayouts/slideLayout16.xml"/><Relationship Id="rId21" Type="http://schemas.openxmlformats.org/officeDocument/2006/relationships/slideLayout" Target="../slideLayouts/slideLayout34.xml"/><Relationship Id="rId34" Type="http://schemas.openxmlformats.org/officeDocument/2006/relationships/slideLayout" Target="../slideLayouts/slideLayout47.xml"/><Relationship Id="rId42" Type="http://schemas.openxmlformats.org/officeDocument/2006/relationships/slideLayout" Target="../slideLayouts/slideLayout55.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slideLayout" Target="../slideLayouts/slideLayout30.xml"/><Relationship Id="rId25" Type="http://schemas.openxmlformats.org/officeDocument/2006/relationships/slideLayout" Target="../slideLayouts/slideLayout38.xml"/><Relationship Id="rId33" Type="http://schemas.openxmlformats.org/officeDocument/2006/relationships/slideLayout" Target="../slideLayouts/slideLayout46.xml"/><Relationship Id="rId38" Type="http://schemas.openxmlformats.org/officeDocument/2006/relationships/slideLayout" Target="../slideLayouts/slideLayout51.xml"/><Relationship Id="rId2" Type="http://schemas.openxmlformats.org/officeDocument/2006/relationships/slideLayout" Target="../slideLayouts/slideLayout15.xml"/><Relationship Id="rId16" Type="http://schemas.openxmlformats.org/officeDocument/2006/relationships/slideLayout" Target="../slideLayouts/slideLayout29.xml"/><Relationship Id="rId20" Type="http://schemas.openxmlformats.org/officeDocument/2006/relationships/slideLayout" Target="../slideLayouts/slideLayout33.xml"/><Relationship Id="rId29" Type="http://schemas.openxmlformats.org/officeDocument/2006/relationships/slideLayout" Target="../slideLayouts/slideLayout42.xml"/><Relationship Id="rId41" Type="http://schemas.openxmlformats.org/officeDocument/2006/relationships/slideLayout" Target="../slideLayouts/slideLayout54.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24" Type="http://schemas.openxmlformats.org/officeDocument/2006/relationships/slideLayout" Target="../slideLayouts/slideLayout37.xml"/><Relationship Id="rId32" Type="http://schemas.openxmlformats.org/officeDocument/2006/relationships/slideLayout" Target="../slideLayouts/slideLayout45.xml"/><Relationship Id="rId37" Type="http://schemas.openxmlformats.org/officeDocument/2006/relationships/slideLayout" Target="../slideLayouts/slideLayout50.xml"/><Relationship Id="rId40" Type="http://schemas.openxmlformats.org/officeDocument/2006/relationships/slideLayout" Target="../slideLayouts/slideLayout53.xml"/><Relationship Id="rId5" Type="http://schemas.openxmlformats.org/officeDocument/2006/relationships/slideLayout" Target="../slideLayouts/slideLayout18.xml"/><Relationship Id="rId15" Type="http://schemas.openxmlformats.org/officeDocument/2006/relationships/slideLayout" Target="../slideLayouts/slideLayout28.xml"/><Relationship Id="rId23" Type="http://schemas.openxmlformats.org/officeDocument/2006/relationships/slideLayout" Target="../slideLayouts/slideLayout36.xml"/><Relationship Id="rId28" Type="http://schemas.openxmlformats.org/officeDocument/2006/relationships/slideLayout" Target="../slideLayouts/slideLayout41.xml"/><Relationship Id="rId36" Type="http://schemas.openxmlformats.org/officeDocument/2006/relationships/slideLayout" Target="../slideLayouts/slideLayout49.xml"/><Relationship Id="rId10" Type="http://schemas.openxmlformats.org/officeDocument/2006/relationships/slideLayout" Target="../slideLayouts/slideLayout23.xml"/><Relationship Id="rId19" Type="http://schemas.openxmlformats.org/officeDocument/2006/relationships/slideLayout" Target="../slideLayouts/slideLayout32.xml"/><Relationship Id="rId31" Type="http://schemas.openxmlformats.org/officeDocument/2006/relationships/slideLayout" Target="../slideLayouts/slideLayout44.xml"/><Relationship Id="rId44" Type="http://schemas.openxmlformats.org/officeDocument/2006/relationships/image" Target="../media/image2.png"/><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 Id="rId22" Type="http://schemas.openxmlformats.org/officeDocument/2006/relationships/slideLayout" Target="../slideLayouts/slideLayout35.xml"/><Relationship Id="rId27" Type="http://schemas.openxmlformats.org/officeDocument/2006/relationships/slideLayout" Target="../slideLayouts/slideLayout40.xml"/><Relationship Id="rId30" Type="http://schemas.openxmlformats.org/officeDocument/2006/relationships/slideLayout" Target="../slideLayouts/slideLayout43.xml"/><Relationship Id="rId35" Type="http://schemas.openxmlformats.org/officeDocument/2006/relationships/slideLayout" Target="../slideLayouts/slideLayout48.xml"/><Relationship Id="rId43"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slideLayout" Target="../slideLayouts/slideLayout68.xml"/><Relationship Id="rId18" Type="http://schemas.openxmlformats.org/officeDocument/2006/relationships/slideLayout" Target="../slideLayouts/slideLayout73.xml"/><Relationship Id="rId26" Type="http://schemas.openxmlformats.org/officeDocument/2006/relationships/slideLayout" Target="../slideLayouts/slideLayout81.xml"/><Relationship Id="rId39" Type="http://schemas.openxmlformats.org/officeDocument/2006/relationships/slideLayout" Target="../slideLayouts/slideLayout94.xml"/><Relationship Id="rId3" Type="http://schemas.openxmlformats.org/officeDocument/2006/relationships/slideLayout" Target="../slideLayouts/slideLayout58.xml"/><Relationship Id="rId21" Type="http://schemas.openxmlformats.org/officeDocument/2006/relationships/slideLayout" Target="../slideLayouts/slideLayout76.xml"/><Relationship Id="rId34" Type="http://schemas.openxmlformats.org/officeDocument/2006/relationships/slideLayout" Target="../slideLayouts/slideLayout89.xml"/><Relationship Id="rId42" Type="http://schemas.openxmlformats.org/officeDocument/2006/relationships/slideLayout" Target="../slideLayouts/slideLayout97.xml"/><Relationship Id="rId7" Type="http://schemas.openxmlformats.org/officeDocument/2006/relationships/slideLayout" Target="../slideLayouts/slideLayout62.xml"/><Relationship Id="rId12" Type="http://schemas.openxmlformats.org/officeDocument/2006/relationships/slideLayout" Target="../slideLayouts/slideLayout67.xml"/><Relationship Id="rId17" Type="http://schemas.openxmlformats.org/officeDocument/2006/relationships/slideLayout" Target="../slideLayouts/slideLayout72.xml"/><Relationship Id="rId25" Type="http://schemas.openxmlformats.org/officeDocument/2006/relationships/slideLayout" Target="../slideLayouts/slideLayout80.xml"/><Relationship Id="rId33" Type="http://schemas.openxmlformats.org/officeDocument/2006/relationships/slideLayout" Target="../slideLayouts/slideLayout88.xml"/><Relationship Id="rId38" Type="http://schemas.openxmlformats.org/officeDocument/2006/relationships/slideLayout" Target="../slideLayouts/slideLayout93.xml"/><Relationship Id="rId2" Type="http://schemas.openxmlformats.org/officeDocument/2006/relationships/slideLayout" Target="../slideLayouts/slideLayout57.xml"/><Relationship Id="rId16" Type="http://schemas.openxmlformats.org/officeDocument/2006/relationships/slideLayout" Target="../slideLayouts/slideLayout71.xml"/><Relationship Id="rId20" Type="http://schemas.openxmlformats.org/officeDocument/2006/relationships/slideLayout" Target="../slideLayouts/slideLayout75.xml"/><Relationship Id="rId29" Type="http://schemas.openxmlformats.org/officeDocument/2006/relationships/slideLayout" Target="../slideLayouts/slideLayout84.xml"/><Relationship Id="rId41" Type="http://schemas.openxmlformats.org/officeDocument/2006/relationships/slideLayout" Target="../slideLayouts/slideLayout96.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24" Type="http://schemas.openxmlformats.org/officeDocument/2006/relationships/slideLayout" Target="../slideLayouts/slideLayout79.xml"/><Relationship Id="rId32" Type="http://schemas.openxmlformats.org/officeDocument/2006/relationships/slideLayout" Target="../slideLayouts/slideLayout87.xml"/><Relationship Id="rId37" Type="http://schemas.openxmlformats.org/officeDocument/2006/relationships/slideLayout" Target="../slideLayouts/slideLayout92.xml"/><Relationship Id="rId40" Type="http://schemas.openxmlformats.org/officeDocument/2006/relationships/slideLayout" Target="../slideLayouts/slideLayout95.xml"/><Relationship Id="rId5" Type="http://schemas.openxmlformats.org/officeDocument/2006/relationships/slideLayout" Target="../slideLayouts/slideLayout60.xml"/><Relationship Id="rId15" Type="http://schemas.openxmlformats.org/officeDocument/2006/relationships/slideLayout" Target="../slideLayouts/slideLayout70.xml"/><Relationship Id="rId23" Type="http://schemas.openxmlformats.org/officeDocument/2006/relationships/slideLayout" Target="../slideLayouts/slideLayout78.xml"/><Relationship Id="rId28" Type="http://schemas.openxmlformats.org/officeDocument/2006/relationships/slideLayout" Target="../slideLayouts/slideLayout83.xml"/><Relationship Id="rId36" Type="http://schemas.openxmlformats.org/officeDocument/2006/relationships/slideLayout" Target="../slideLayouts/slideLayout91.xml"/><Relationship Id="rId10" Type="http://schemas.openxmlformats.org/officeDocument/2006/relationships/slideLayout" Target="../slideLayouts/slideLayout65.xml"/><Relationship Id="rId19" Type="http://schemas.openxmlformats.org/officeDocument/2006/relationships/slideLayout" Target="../slideLayouts/slideLayout74.xml"/><Relationship Id="rId31" Type="http://schemas.openxmlformats.org/officeDocument/2006/relationships/slideLayout" Target="../slideLayouts/slideLayout86.xml"/><Relationship Id="rId44" Type="http://schemas.openxmlformats.org/officeDocument/2006/relationships/image" Target="../media/image2.png"/><Relationship Id="rId4" Type="http://schemas.openxmlformats.org/officeDocument/2006/relationships/slideLayout" Target="../slideLayouts/slideLayout59.xml"/><Relationship Id="rId9" Type="http://schemas.openxmlformats.org/officeDocument/2006/relationships/slideLayout" Target="../slideLayouts/slideLayout64.xml"/><Relationship Id="rId14" Type="http://schemas.openxmlformats.org/officeDocument/2006/relationships/slideLayout" Target="../slideLayouts/slideLayout69.xml"/><Relationship Id="rId22" Type="http://schemas.openxmlformats.org/officeDocument/2006/relationships/slideLayout" Target="../slideLayouts/slideLayout77.xml"/><Relationship Id="rId27" Type="http://schemas.openxmlformats.org/officeDocument/2006/relationships/slideLayout" Target="../slideLayouts/slideLayout82.xml"/><Relationship Id="rId30" Type="http://schemas.openxmlformats.org/officeDocument/2006/relationships/slideLayout" Target="../slideLayouts/slideLayout85.xml"/><Relationship Id="rId35" Type="http://schemas.openxmlformats.org/officeDocument/2006/relationships/slideLayout" Target="../slideLayouts/slideLayout90.xml"/><Relationship Id="rId43"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707" r:id="rId13"/>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ea typeface="ＭＳ Ｐゴシック" pitchFamily="-112" charset="-128"/>
        </a:defRPr>
      </a:lvl2pPr>
      <a:lvl3pPr algn="ctr" rtl="0" fontAlgn="base">
        <a:spcBef>
          <a:spcPct val="0"/>
        </a:spcBef>
        <a:spcAft>
          <a:spcPct val="0"/>
        </a:spcAft>
        <a:defRPr sz="4400">
          <a:solidFill>
            <a:schemeClr val="tx2"/>
          </a:solidFill>
          <a:latin typeface="Arial" charset="0"/>
          <a:ea typeface="ＭＳ Ｐゴシック" pitchFamily="-112" charset="-128"/>
        </a:defRPr>
      </a:lvl3pPr>
      <a:lvl4pPr algn="ctr" rtl="0" fontAlgn="base">
        <a:spcBef>
          <a:spcPct val="0"/>
        </a:spcBef>
        <a:spcAft>
          <a:spcPct val="0"/>
        </a:spcAft>
        <a:defRPr sz="4400">
          <a:solidFill>
            <a:schemeClr val="tx2"/>
          </a:solidFill>
          <a:latin typeface="Arial" charset="0"/>
          <a:ea typeface="ＭＳ Ｐゴシック" pitchFamily="-112" charset="-128"/>
        </a:defRPr>
      </a:lvl4pPr>
      <a:lvl5pPr algn="ctr" rtl="0" fontAlgn="base">
        <a:spcBef>
          <a:spcPct val="0"/>
        </a:spcBef>
        <a:spcAft>
          <a:spcPct val="0"/>
        </a:spcAft>
        <a:defRPr sz="4400">
          <a:solidFill>
            <a:schemeClr val="tx2"/>
          </a:solidFill>
          <a:latin typeface="Arial" charset="0"/>
          <a:ea typeface="ＭＳ Ｐゴシック" pitchFamily="-112" charset="-128"/>
        </a:defRPr>
      </a:lvl5pPr>
      <a:lvl6pPr marL="457200" algn="ctr" rtl="0" fontAlgn="base">
        <a:spcBef>
          <a:spcPct val="0"/>
        </a:spcBef>
        <a:spcAft>
          <a:spcPct val="0"/>
        </a:spcAft>
        <a:defRPr sz="4400">
          <a:solidFill>
            <a:schemeClr val="tx2"/>
          </a:solidFill>
          <a:latin typeface="Arial" charset="0"/>
          <a:ea typeface="ＭＳ Ｐゴシック" pitchFamily="-112" charset="-128"/>
        </a:defRPr>
      </a:lvl6pPr>
      <a:lvl7pPr marL="914400" algn="ctr" rtl="0" fontAlgn="base">
        <a:spcBef>
          <a:spcPct val="0"/>
        </a:spcBef>
        <a:spcAft>
          <a:spcPct val="0"/>
        </a:spcAft>
        <a:defRPr sz="4400">
          <a:solidFill>
            <a:schemeClr val="tx2"/>
          </a:solidFill>
          <a:latin typeface="Arial" charset="0"/>
          <a:ea typeface="ＭＳ Ｐゴシック" pitchFamily="-112" charset="-128"/>
        </a:defRPr>
      </a:lvl7pPr>
      <a:lvl8pPr marL="1371600" algn="ctr" rtl="0" fontAlgn="base">
        <a:spcBef>
          <a:spcPct val="0"/>
        </a:spcBef>
        <a:spcAft>
          <a:spcPct val="0"/>
        </a:spcAft>
        <a:defRPr sz="4400">
          <a:solidFill>
            <a:schemeClr val="tx2"/>
          </a:solidFill>
          <a:latin typeface="Arial" charset="0"/>
          <a:ea typeface="ＭＳ Ｐゴシック" pitchFamily="-112" charset="-128"/>
        </a:defRPr>
      </a:lvl8pPr>
      <a:lvl9pPr marL="1828800" algn="ctr" rtl="0" fontAlgn="base">
        <a:spcBef>
          <a:spcPct val="0"/>
        </a:spcBef>
        <a:spcAft>
          <a:spcPct val="0"/>
        </a:spcAft>
        <a:defRPr sz="4400">
          <a:solidFill>
            <a:schemeClr val="tx2"/>
          </a:solidFill>
          <a:latin typeface="Arial" charset="0"/>
          <a:ea typeface="ＭＳ Ｐゴシック" pitchFamily="-112" charset="-128"/>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ea typeface="+mn-ea"/>
        </a:defRPr>
      </a:lvl2pPr>
      <a:lvl3pPr marL="1143000" indent="-228600" algn="l" rtl="0" fontAlgn="base">
        <a:spcBef>
          <a:spcPct val="20000"/>
        </a:spcBef>
        <a:spcAft>
          <a:spcPct val="0"/>
        </a:spcAft>
        <a:buChar char="•"/>
        <a:defRPr sz="2400">
          <a:solidFill>
            <a:schemeClr val="tx1"/>
          </a:solidFill>
          <a:latin typeface="+mn-lt"/>
          <a:ea typeface="+mn-ea"/>
        </a:defRPr>
      </a:lvl3pPr>
      <a:lvl4pPr marL="1600200" indent="-228600" algn="l" rtl="0" fontAlgn="base">
        <a:spcBef>
          <a:spcPct val="20000"/>
        </a:spcBef>
        <a:spcAft>
          <a:spcPct val="0"/>
        </a:spcAft>
        <a:buChar char="–"/>
        <a:defRPr sz="2000">
          <a:solidFill>
            <a:schemeClr val="tx1"/>
          </a:solidFill>
          <a:latin typeface="+mn-lt"/>
          <a:ea typeface="+mn-ea"/>
        </a:defRPr>
      </a:lvl4pPr>
      <a:lvl5pPr marL="2057400" indent="-228600" algn="l" rtl="0" fontAlgn="base">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44"/>
          <a:srcRect/>
          <a:stretch>
            <a:fillRect/>
          </a:stretch>
        </a:blip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467544" y="1556792"/>
            <a:ext cx="8424936" cy="50408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45711" rIns="91423" bIns="45711" numCol="1" anchor="t" anchorCtr="0" compatLnSpc="1">
            <a:prstTxWarp prst="textNoShape">
              <a:avLst/>
            </a:prstTxWarp>
          </a:bodyPr>
          <a:lstStyle/>
          <a:p>
            <a:pPr lvl="0"/>
            <a:r>
              <a:rPr lang="en-US" dirty="0"/>
              <a:t>Click to edit Master text styles</a:t>
            </a:r>
          </a:p>
          <a:p>
            <a:pPr lvl="2"/>
            <a:r>
              <a:rPr lang="en-US" dirty="0"/>
              <a:t>Second level</a:t>
            </a:r>
          </a:p>
        </p:txBody>
      </p:sp>
      <p:sp>
        <p:nvSpPr>
          <p:cNvPr id="1027" name="Title Placeholder 30"/>
          <p:cNvSpPr>
            <a:spLocks noGrp="1"/>
          </p:cNvSpPr>
          <p:nvPr>
            <p:ph type="title"/>
          </p:nvPr>
        </p:nvSpPr>
        <p:spPr bwMode="auto">
          <a:xfrm>
            <a:off x="467544" y="548680"/>
            <a:ext cx="8424936" cy="720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25200" numCol="1" anchor="b" anchorCtr="0" compatLnSpc="1">
            <a:prstTxWarp prst="textNoShape">
              <a:avLst/>
            </a:prstTxWarp>
            <a:normAutofit/>
          </a:bodyPr>
          <a:lstStyle/>
          <a:p>
            <a:pPr lvl="0"/>
            <a:r>
              <a:rPr lang="ga-IE" dirty="0"/>
              <a:t>Click to edit </a:t>
            </a:r>
            <a:br>
              <a:rPr lang="ga-IE" dirty="0"/>
            </a:br>
            <a:r>
              <a:rPr lang="ga-IE" dirty="0"/>
              <a:t>Master title style</a:t>
            </a:r>
            <a:endParaRPr lang="en-US" dirty="0"/>
          </a:p>
        </p:txBody>
      </p:sp>
      <p:sp>
        <p:nvSpPr>
          <p:cNvPr id="2" name="Footer Placeholder 1"/>
          <p:cNvSpPr>
            <a:spLocks noGrp="1"/>
          </p:cNvSpPr>
          <p:nvPr>
            <p:ph type="ftr" sz="quarter" idx="3"/>
          </p:nvPr>
        </p:nvSpPr>
        <p:spPr>
          <a:xfrm>
            <a:off x="6248400" y="6597650"/>
            <a:ext cx="2895600" cy="260350"/>
          </a:xfrm>
          <a:prstGeom prst="rect">
            <a:avLst/>
          </a:prstGeom>
        </p:spPr>
        <p:txBody>
          <a:bodyPr vert="horz" lIns="91440" tIns="45720" rIns="91440" bIns="45720" rtlCol="0" anchor="ctr"/>
          <a:lstStyle>
            <a:lvl1pPr algn="ctr">
              <a:defRPr sz="1200">
                <a:solidFill>
                  <a:srgbClr val="8C8C8C"/>
                </a:solidFill>
                <a:latin typeface="Apercu Pro"/>
                <a:ea typeface="Geneva" charset="0"/>
                <a:cs typeface="ＭＳ Ｐゴシック" charset="0"/>
              </a:defRPr>
            </a:lvl1pPr>
          </a:lstStyle>
          <a:p>
            <a:pPr>
              <a:defRPr/>
            </a:pPr>
            <a:endParaRPr lang="en-US" dirty="0"/>
          </a:p>
        </p:txBody>
      </p:sp>
    </p:spTree>
    <p:extLst>
      <p:ext uri="{BB962C8B-B14F-4D97-AF65-F5344CB8AC3E}">
        <p14:creationId xmlns:p14="http://schemas.microsoft.com/office/powerpoint/2010/main" val="1088875862"/>
      </p:ext>
    </p:extLst>
  </p:cSld>
  <p:clrMap bg1="dk2" tx1="lt1" bg2="dk1" tx2="lt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 id="2147483676" r:id="rId14"/>
    <p:sldLayoutId id="2147483677" r:id="rId15"/>
    <p:sldLayoutId id="2147483678" r:id="rId16"/>
    <p:sldLayoutId id="2147483679" r:id="rId17"/>
    <p:sldLayoutId id="2147483680" r:id="rId18"/>
    <p:sldLayoutId id="2147483681" r:id="rId19"/>
    <p:sldLayoutId id="2147483682" r:id="rId20"/>
    <p:sldLayoutId id="2147483683" r:id="rId21"/>
    <p:sldLayoutId id="2147483684" r:id="rId22"/>
    <p:sldLayoutId id="2147483685" r:id="rId23"/>
    <p:sldLayoutId id="2147483686" r:id="rId24"/>
    <p:sldLayoutId id="2147483687" r:id="rId25"/>
    <p:sldLayoutId id="2147483688" r:id="rId26"/>
    <p:sldLayoutId id="2147483689" r:id="rId27"/>
    <p:sldLayoutId id="2147483690" r:id="rId28"/>
    <p:sldLayoutId id="2147483691" r:id="rId29"/>
    <p:sldLayoutId id="2147483692" r:id="rId30"/>
    <p:sldLayoutId id="2147483693" r:id="rId31"/>
    <p:sldLayoutId id="2147483694" r:id="rId32"/>
    <p:sldLayoutId id="2147483695" r:id="rId33"/>
    <p:sldLayoutId id="2147483696" r:id="rId34"/>
    <p:sldLayoutId id="2147483697" r:id="rId35"/>
    <p:sldLayoutId id="2147483698" r:id="rId36"/>
    <p:sldLayoutId id="2147483699" r:id="rId37"/>
    <p:sldLayoutId id="2147483700" r:id="rId38"/>
    <p:sldLayoutId id="2147483701" r:id="rId39"/>
    <p:sldLayoutId id="2147483702" r:id="rId40"/>
    <p:sldLayoutId id="2147483703" r:id="rId41"/>
    <p:sldLayoutId id="2147483704" r:id="rId42"/>
  </p:sldLayoutIdLst>
  <p:txStyles>
    <p:titleStyle>
      <a:lvl1pPr algn="l" defTabSz="912813" rtl="0" eaLnBrk="1" fontAlgn="base" hangingPunct="1">
        <a:lnSpc>
          <a:spcPct val="80000"/>
        </a:lnSpc>
        <a:spcBef>
          <a:spcPct val="0"/>
        </a:spcBef>
        <a:spcAft>
          <a:spcPct val="0"/>
        </a:spcAft>
        <a:defRPr sz="2400" b="1">
          <a:solidFill>
            <a:schemeClr val="tx1"/>
          </a:solidFill>
          <a:latin typeface="Apercu Pro Medium"/>
          <a:ea typeface="MS PGothic" pitchFamily="34" charset="-128"/>
          <a:cs typeface="Geneva" charset="0"/>
        </a:defRPr>
      </a:lvl1pPr>
      <a:lvl2pPr algn="l" defTabSz="912813" rtl="0" eaLnBrk="1" fontAlgn="base" hangingPunct="1">
        <a:lnSpc>
          <a:spcPct val="70000"/>
        </a:lnSpc>
        <a:spcBef>
          <a:spcPct val="0"/>
        </a:spcBef>
        <a:spcAft>
          <a:spcPct val="0"/>
        </a:spcAft>
        <a:defRPr sz="4000" b="1">
          <a:solidFill>
            <a:schemeClr val="accent1"/>
          </a:solidFill>
          <a:latin typeface="Calibri" charset="0"/>
          <a:ea typeface="MS PGothic" pitchFamily="34" charset="-128"/>
          <a:cs typeface="Geneva" charset="0"/>
        </a:defRPr>
      </a:lvl2pPr>
      <a:lvl3pPr algn="l" defTabSz="912813" rtl="0" eaLnBrk="1" fontAlgn="base" hangingPunct="1">
        <a:lnSpc>
          <a:spcPct val="70000"/>
        </a:lnSpc>
        <a:spcBef>
          <a:spcPct val="0"/>
        </a:spcBef>
        <a:spcAft>
          <a:spcPct val="0"/>
        </a:spcAft>
        <a:defRPr sz="4000" b="1">
          <a:solidFill>
            <a:schemeClr val="accent1"/>
          </a:solidFill>
          <a:latin typeface="Calibri" charset="0"/>
          <a:ea typeface="MS PGothic" pitchFamily="34" charset="-128"/>
          <a:cs typeface="Geneva" charset="0"/>
        </a:defRPr>
      </a:lvl3pPr>
      <a:lvl4pPr algn="l" defTabSz="912813" rtl="0" eaLnBrk="1" fontAlgn="base" hangingPunct="1">
        <a:lnSpc>
          <a:spcPct val="70000"/>
        </a:lnSpc>
        <a:spcBef>
          <a:spcPct val="0"/>
        </a:spcBef>
        <a:spcAft>
          <a:spcPct val="0"/>
        </a:spcAft>
        <a:defRPr sz="4000" b="1">
          <a:solidFill>
            <a:schemeClr val="accent1"/>
          </a:solidFill>
          <a:latin typeface="Calibri" charset="0"/>
          <a:ea typeface="MS PGothic" pitchFamily="34" charset="-128"/>
          <a:cs typeface="Geneva" charset="0"/>
        </a:defRPr>
      </a:lvl4pPr>
      <a:lvl5pPr algn="l" defTabSz="912813" rtl="0" eaLnBrk="1" fontAlgn="base" hangingPunct="1">
        <a:lnSpc>
          <a:spcPct val="70000"/>
        </a:lnSpc>
        <a:spcBef>
          <a:spcPct val="0"/>
        </a:spcBef>
        <a:spcAft>
          <a:spcPct val="0"/>
        </a:spcAft>
        <a:defRPr sz="4000" b="1">
          <a:solidFill>
            <a:schemeClr val="accent1"/>
          </a:solidFill>
          <a:latin typeface="Calibri" charset="0"/>
          <a:ea typeface="MS PGothic" pitchFamily="34" charset="-128"/>
          <a:cs typeface="Geneva" charset="0"/>
        </a:defRPr>
      </a:lvl5pPr>
      <a:lvl6pPr marL="192024" algn="l" defTabSz="914114" rtl="0" eaLnBrk="1" fontAlgn="base" hangingPunct="1">
        <a:spcBef>
          <a:spcPct val="0"/>
        </a:spcBef>
        <a:spcAft>
          <a:spcPct val="0"/>
        </a:spcAft>
        <a:defRPr sz="3700">
          <a:solidFill>
            <a:schemeClr val="tx2"/>
          </a:solidFill>
          <a:latin typeface="ITCFranklinGothic LT Demi" charset="0"/>
          <a:ea typeface="ＭＳ Ｐゴシック" pitchFamily="-28" charset="-128"/>
          <a:cs typeface="ＭＳ Ｐゴシック" pitchFamily="-28" charset="-128"/>
        </a:defRPr>
      </a:lvl6pPr>
      <a:lvl7pPr marL="384048" algn="l" defTabSz="914114" rtl="0" eaLnBrk="1" fontAlgn="base" hangingPunct="1">
        <a:spcBef>
          <a:spcPct val="0"/>
        </a:spcBef>
        <a:spcAft>
          <a:spcPct val="0"/>
        </a:spcAft>
        <a:defRPr sz="3700">
          <a:solidFill>
            <a:schemeClr val="tx2"/>
          </a:solidFill>
          <a:latin typeface="ITCFranklinGothic LT Demi" charset="0"/>
          <a:ea typeface="ＭＳ Ｐゴシック" pitchFamily="-28" charset="-128"/>
          <a:cs typeface="ＭＳ Ｐゴシック" pitchFamily="-28" charset="-128"/>
        </a:defRPr>
      </a:lvl7pPr>
      <a:lvl8pPr marL="576072" algn="l" defTabSz="914114" rtl="0" eaLnBrk="1" fontAlgn="base" hangingPunct="1">
        <a:spcBef>
          <a:spcPct val="0"/>
        </a:spcBef>
        <a:spcAft>
          <a:spcPct val="0"/>
        </a:spcAft>
        <a:defRPr sz="3700">
          <a:solidFill>
            <a:schemeClr val="tx2"/>
          </a:solidFill>
          <a:latin typeface="ITCFranklinGothic LT Demi" charset="0"/>
          <a:ea typeface="ＭＳ Ｐゴシック" pitchFamily="-28" charset="-128"/>
          <a:cs typeface="ＭＳ Ｐゴシック" pitchFamily="-28" charset="-128"/>
        </a:defRPr>
      </a:lvl8pPr>
      <a:lvl9pPr marL="768096" algn="l" defTabSz="914114" rtl="0" eaLnBrk="1" fontAlgn="base" hangingPunct="1">
        <a:spcBef>
          <a:spcPct val="0"/>
        </a:spcBef>
        <a:spcAft>
          <a:spcPct val="0"/>
        </a:spcAft>
        <a:defRPr sz="3700">
          <a:solidFill>
            <a:schemeClr val="tx2"/>
          </a:solidFill>
          <a:latin typeface="ITCFranklinGothic LT Demi" charset="0"/>
          <a:ea typeface="ＭＳ Ｐゴシック" pitchFamily="-28" charset="-128"/>
          <a:cs typeface="ＭＳ Ｐゴシック" pitchFamily="-28" charset="-128"/>
        </a:defRPr>
      </a:lvl9pPr>
    </p:titleStyle>
    <p:bodyStyle>
      <a:lvl1pPr marL="342900" indent="-342900" algn="l" defTabSz="912813" rtl="0" eaLnBrk="1" fontAlgn="base" hangingPunct="1">
        <a:spcBef>
          <a:spcPct val="20000"/>
        </a:spcBef>
        <a:spcAft>
          <a:spcPct val="0"/>
        </a:spcAft>
        <a:buSzPct val="95000"/>
        <a:defRPr sz="2400">
          <a:solidFill>
            <a:srgbClr val="000000"/>
          </a:solidFill>
          <a:latin typeface="Apercu Pro"/>
          <a:ea typeface="MS PGothic" pitchFamily="34" charset="-128"/>
          <a:cs typeface="Geneva" charset="0"/>
        </a:defRPr>
      </a:lvl1pPr>
      <a:lvl2pPr marL="741363" indent="-284163" algn="l" defTabSz="912813" rtl="0" eaLnBrk="1" fontAlgn="base" hangingPunct="1">
        <a:spcBef>
          <a:spcPct val="20000"/>
        </a:spcBef>
        <a:spcAft>
          <a:spcPct val="0"/>
        </a:spcAft>
        <a:buSzPct val="95000"/>
        <a:buFont typeface="Times" charset="0"/>
        <a:buChar char="–"/>
        <a:defRPr sz="2600">
          <a:solidFill>
            <a:srgbClr val="FCDE8D"/>
          </a:solidFill>
          <a:latin typeface="ITCFranklinGothic LT Book" charset="0"/>
          <a:ea typeface="Geneva" charset="0"/>
          <a:cs typeface="Geneva" charset="0"/>
        </a:defRPr>
      </a:lvl2pPr>
      <a:lvl3pPr marL="360000" indent="-228600" algn="l" defTabSz="912813" rtl="0" eaLnBrk="1" fontAlgn="base" hangingPunct="1">
        <a:spcBef>
          <a:spcPct val="20000"/>
        </a:spcBef>
        <a:spcAft>
          <a:spcPct val="0"/>
        </a:spcAft>
        <a:buClr>
          <a:srgbClr val="919191"/>
        </a:buClr>
        <a:buSzPct val="100000"/>
        <a:buFont typeface="Times" charset="0"/>
        <a:buChar char="•"/>
        <a:defRPr sz="2100">
          <a:solidFill>
            <a:srgbClr val="000000"/>
          </a:solidFill>
          <a:latin typeface="Apercu Pro"/>
          <a:ea typeface="Geneva" pitchFamily="-8" charset="-128"/>
          <a:cs typeface="Geneva" charset="0"/>
        </a:defRPr>
      </a:lvl3pPr>
      <a:lvl4pPr marL="720000" indent="-228600" algn="l" defTabSz="912813" rtl="0" eaLnBrk="1" fontAlgn="base" hangingPunct="1">
        <a:spcBef>
          <a:spcPct val="20000"/>
        </a:spcBef>
        <a:spcAft>
          <a:spcPct val="0"/>
        </a:spcAft>
        <a:buClr>
          <a:srgbClr val="919191"/>
        </a:buClr>
        <a:buSzPct val="100000"/>
        <a:buFont typeface="Times" charset="0"/>
        <a:buChar char="•"/>
        <a:defRPr sz="2000" i="1">
          <a:solidFill>
            <a:srgbClr val="000000"/>
          </a:solidFill>
          <a:latin typeface="Apercu Pro"/>
          <a:ea typeface="Geneva" pitchFamily="-8" charset="-128"/>
          <a:cs typeface="Geneva" charset="0"/>
        </a:defRPr>
      </a:lvl4pPr>
      <a:lvl5pPr marL="1080000" indent="-228600" algn="l" defTabSz="912813" rtl="0" eaLnBrk="1" fontAlgn="base" hangingPunct="1">
        <a:spcBef>
          <a:spcPct val="20000"/>
        </a:spcBef>
        <a:spcAft>
          <a:spcPct val="0"/>
        </a:spcAft>
        <a:buClr>
          <a:schemeClr val="tx1"/>
        </a:buClr>
        <a:buSzPct val="100000"/>
        <a:buFont typeface="Times" charset="0"/>
        <a:buChar char="•"/>
        <a:defRPr sz="2000">
          <a:solidFill>
            <a:srgbClr val="919191"/>
          </a:solidFill>
          <a:latin typeface="Apercu Pro"/>
          <a:ea typeface="Geneva" pitchFamily="-8" charset="-128"/>
          <a:cs typeface="Geneva" charset="0"/>
        </a:defRPr>
      </a:lvl5pPr>
      <a:lvl6pPr marL="2248948" indent="-228695" algn="l" defTabSz="914114" rtl="0" eaLnBrk="1" fontAlgn="base" hangingPunct="1">
        <a:spcBef>
          <a:spcPct val="20000"/>
        </a:spcBef>
        <a:spcAft>
          <a:spcPct val="0"/>
        </a:spcAft>
        <a:buSzPct val="95000"/>
        <a:buFont typeface="Times" pitchFamily="-28" charset="0"/>
        <a:buChar char="•"/>
        <a:defRPr sz="1800">
          <a:solidFill>
            <a:schemeClr val="tx1"/>
          </a:solidFill>
          <a:latin typeface="ITCFranklinGothic LT Book" charset="0"/>
          <a:ea typeface="+mn-ea"/>
        </a:defRPr>
      </a:lvl6pPr>
      <a:lvl7pPr marL="2440972" indent="-228695" algn="l" defTabSz="914114" rtl="0" eaLnBrk="1" fontAlgn="base" hangingPunct="1">
        <a:spcBef>
          <a:spcPct val="20000"/>
        </a:spcBef>
        <a:spcAft>
          <a:spcPct val="0"/>
        </a:spcAft>
        <a:buSzPct val="95000"/>
        <a:buFont typeface="Times" pitchFamily="-28" charset="0"/>
        <a:buChar char="•"/>
        <a:defRPr sz="1800">
          <a:solidFill>
            <a:schemeClr val="tx1"/>
          </a:solidFill>
          <a:latin typeface="ITCFranklinGothic LT Book" charset="0"/>
          <a:ea typeface="+mn-ea"/>
        </a:defRPr>
      </a:lvl7pPr>
      <a:lvl8pPr marL="2632996" indent="-228695" algn="l" defTabSz="914114" rtl="0" eaLnBrk="1" fontAlgn="base" hangingPunct="1">
        <a:spcBef>
          <a:spcPct val="20000"/>
        </a:spcBef>
        <a:spcAft>
          <a:spcPct val="0"/>
        </a:spcAft>
        <a:buSzPct val="95000"/>
        <a:buFont typeface="Times" pitchFamily="-28" charset="0"/>
        <a:buChar char="•"/>
        <a:defRPr sz="1800">
          <a:solidFill>
            <a:schemeClr val="tx1"/>
          </a:solidFill>
          <a:latin typeface="ITCFranklinGothic LT Book" charset="0"/>
          <a:ea typeface="+mn-ea"/>
        </a:defRPr>
      </a:lvl8pPr>
      <a:lvl9pPr marL="2825020" indent="-228695" algn="l" defTabSz="914114" rtl="0" eaLnBrk="1" fontAlgn="base" hangingPunct="1">
        <a:spcBef>
          <a:spcPct val="20000"/>
        </a:spcBef>
        <a:spcAft>
          <a:spcPct val="0"/>
        </a:spcAft>
        <a:buSzPct val="95000"/>
        <a:buFont typeface="Times" pitchFamily="-28" charset="0"/>
        <a:buChar char="•"/>
        <a:defRPr sz="1800">
          <a:solidFill>
            <a:schemeClr val="tx1"/>
          </a:solidFill>
          <a:latin typeface="ITCFranklinGothic LT Book" charset="0"/>
          <a:ea typeface="+mn-ea"/>
        </a:defRPr>
      </a:lvl9pPr>
    </p:bodyStyle>
    <p:otherStyle>
      <a:defPPr>
        <a:defRPr lang="en-US"/>
      </a:defPPr>
      <a:lvl1pPr marL="0" algn="l" defTabSz="192024" rtl="0" eaLnBrk="1" latinLnBrk="0" hangingPunct="1">
        <a:defRPr sz="800" kern="1200">
          <a:solidFill>
            <a:schemeClr val="tx1"/>
          </a:solidFill>
          <a:latin typeface="+mn-lt"/>
          <a:ea typeface="+mn-ea"/>
          <a:cs typeface="+mn-cs"/>
        </a:defRPr>
      </a:lvl1pPr>
      <a:lvl2pPr marL="192024" algn="l" defTabSz="192024" rtl="0" eaLnBrk="1" latinLnBrk="0" hangingPunct="1">
        <a:defRPr sz="800" kern="1200">
          <a:solidFill>
            <a:schemeClr val="tx1"/>
          </a:solidFill>
          <a:latin typeface="+mn-lt"/>
          <a:ea typeface="+mn-ea"/>
          <a:cs typeface="+mn-cs"/>
        </a:defRPr>
      </a:lvl2pPr>
      <a:lvl3pPr marL="384048" algn="l" defTabSz="192024" rtl="0" eaLnBrk="1" latinLnBrk="0" hangingPunct="1">
        <a:defRPr sz="800" kern="1200">
          <a:solidFill>
            <a:schemeClr val="tx1"/>
          </a:solidFill>
          <a:latin typeface="+mn-lt"/>
          <a:ea typeface="+mn-ea"/>
          <a:cs typeface="+mn-cs"/>
        </a:defRPr>
      </a:lvl3pPr>
      <a:lvl4pPr marL="576072" algn="l" defTabSz="192024" rtl="0" eaLnBrk="1" latinLnBrk="0" hangingPunct="1">
        <a:defRPr sz="800" kern="1200">
          <a:solidFill>
            <a:schemeClr val="tx1"/>
          </a:solidFill>
          <a:latin typeface="+mn-lt"/>
          <a:ea typeface="+mn-ea"/>
          <a:cs typeface="+mn-cs"/>
        </a:defRPr>
      </a:lvl4pPr>
      <a:lvl5pPr marL="768096" algn="l" defTabSz="192024" rtl="0" eaLnBrk="1" latinLnBrk="0" hangingPunct="1">
        <a:defRPr sz="800" kern="1200">
          <a:solidFill>
            <a:schemeClr val="tx1"/>
          </a:solidFill>
          <a:latin typeface="+mn-lt"/>
          <a:ea typeface="+mn-ea"/>
          <a:cs typeface="+mn-cs"/>
        </a:defRPr>
      </a:lvl5pPr>
      <a:lvl6pPr marL="960120" algn="l" defTabSz="192024" rtl="0" eaLnBrk="1" latinLnBrk="0" hangingPunct="1">
        <a:defRPr sz="800" kern="1200">
          <a:solidFill>
            <a:schemeClr val="tx1"/>
          </a:solidFill>
          <a:latin typeface="+mn-lt"/>
          <a:ea typeface="+mn-ea"/>
          <a:cs typeface="+mn-cs"/>
        </a:defRPr>
      </a:lvl6pPr>
      <a:lvl7pPr marL="1152144" algn="l" defTabSz="192024" rtl="0" eaLnBrk="1" latinLnBrk="0" hangingPunct="1">
        <a:defRPr sz="800" kern="1200">
          <a:solidFill>
            <a:schemeClr val="tx1"/>
          </a:solidFill>
          <a:latin typeface="+mn-lt"/>
          <a:ea typeface="+mn-ea"/>
          <a:cs typeface="+mn-cs"/>
        </a:defRPr>
      </a:lvl7pPr>
      <a:lvl8pPr marL="1344168" algn="l" defTabSz="192024" rtl="0" eaLnBrk="1" latinLnBrk="0" hangingPunct="1">
        <a:defRPr sz="800" kern="1200">
          <a:solidFill>
            <a:schemeClr val="tx1"/>
          </a:solidFill>
          <a:latin typeface="+mn-lt"/>
          <a:ea typeface="+mn-ea"/>
          <a:cs typeface="+mn-cs"/>
        </a:defRPr>
      </a:lvl8pPr>
      <a:lvl9pPr marL="1536192" algn="l" defTabSz="192024" rtl="0" eaLnBrk="1" latinLnBrk="0" hangingPunct="1">
        <a:defRPr sz="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44"/>
          <a:srcRect/>
          <a:stretch>
            <a:fillRect/>
          </a:stretch>
        </a:blip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467544" y="1556792"/>
            <a:ext cx="8424936" cy="50408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45711" rIns="91423" bIns="45711" numCol="1" anchor="t" anchorCtr="0" compatLnSpc="1">
            <a:prstTxWarp prst="textNoShape">
              <a:avLst/>
            </a:prstTxWarp>
          </a:bodyPr>
          <a:lstStyle/>
          <a:p>
            <a:pPr lvl="0"/>
            <a:r>
              <a:rPr lang="en-US" dirty="0"/>
              <a:t>Click to edit Master text styles</a:t>
            </a:r>
          </a:p>
          <a:p>
            <a:pPr lvl="2"/>
            <a:r>
              <a:rPr lang="en-US" dirty="0"/>
              <a:t>Second level</a:t>
            </a:r>
          </a:p>
        </p:txBody>
      </p:sp>
      <p:sp>
        <p:nvSpPr>
          <p:cNvPr id="1027" name="Title Placeholder 30"/>
          <p:cNvSpPr>
            <a:spLocks noGrp="1"/>
          </p:cNvSpPr>
          <p:nvPr>
            <p:ph type="title"/>
          </p:nvPr>
        </p:nvSpPr>
        <p:spPr bwMode="auto">
          <a:xfrm>
            <a:off x="467544" y="548680"/>
            <a:ext cx="8424936" cy="720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25200" numCol="1" anchor="b" anchorCtr="0" compatLnSpc="1">
            <a:prstTxWarp prst="textNoShape">
              <a:avLst/>
            </a:prstTxWarp>
            <a:normAutofit/>
          </a:bodyPr>
          <a:lstStyle/>
          <a:p>
            <a:pPr lvl="0"/>
            <a:r>
              <a:rPr lang="ga-IE" dirty="0"/>
              <a:t>Click to edit </a:t>
            </a:r>
            <a:br>
              <a:rPr lang="ga-IE" dirty="0"/>
            </a:br>
            <a:r>
              <a:rPr lang="ga-IE" dirty="0"/>
              <a:t>Master title style</a:t>
            </a:r>
            <a:endParaRPr lang="en-US" dirty="0"/>
          </a:p>
        </p:txBody>
      </p:sp>
      <p:sp>
        <p:nvSpPr>
          <p:cNvPr id="2" name="Footer Placeholder 1"/>
          <p:cNvSpPr>
            <a:spLocks noGrp="1"/>
          </p:cNvSpPr>
          <p:nvPr>
            <p:ph type="ftr" sz="quarter" idx="3"/>
          </p:nvPr>
        </p:nvSpPr>
        <p:spPr>
          <a:xfrm>
            <a:off x="6248400" y="6597650"/>
            <a:ext cx="2895600" cy="260350"/>
          </a:xfrm>
          <a:prstGeom prst="rect">
            <a:avLst/>
          </a:prstGeom>
        </p:spPr>
        <p:txBody>
          <a:bodyPr vert="horz" lIns="91440" tIns="45720" rIns="91440" bIns="45720" rtlCol="0" anchor="ctr"/>
          <a:lstStyle>
            <a:lvl1pPr algn="ctr">
              <a:defRPr sz="900">
                <a:solidFill>
                  <a:srgbClr val="8C8C8C"/>
                </a:solidFill>
                <a:latin typeface="Apercu Pro"/>
                <a:ea typeface="Geneva" charset="0"/>
                <a:cs typeface="ＭＳ Ｐゴシック" charset="0"/>
              </a:defRPr>
            </a:lvl1pPr>
          </a:lstStyle>
          <a:p>
            <a:pPr>
              <a:defRPr/>
            </a:pPr>
            <a:endParaRPr lang="en-US" dirty="0"/>
          </a:p>
        </p:txBody>
      </p:sp>
    </p:spTree>
    <p:extLst>
      <p:ext uri="{BB962C8B-B14F-4D97-AF65-F5344CB8AC3E}">
        <p14:creationId xmlns:p14="http://schemas.microsoft.com/office/powerpoint/2010/main" val="2214959341"/>
      </p:ext>
    </p:extLst>
  </p:cSld>
  <p:clrMap bg1="dk2" tx1="lt1" bg2="dk1"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 id="2147483721" r:id="rId13"/>
    <p:sldLayoutId id="2147483722" r:id="rId14"/>
    <p:sldLayoutId id="2147483723" r:id="rId15"/>
    <p:sldLayoutId id="2147483724" r:id="rId16"/>
    <p:sldLayoutId id="2147483725" r:id="rId17"/>
    <p:sldLayoutId id="2147483726" r:id="rId18"/>
    <p:sldLayoutId id="2147483727" r:id="rId19"/>
    <p:sldLayoutId id="2147483728" r:id="rId20"/>
    <p:sldLayoutId id="2147483729" r:id="rId21"/>
    <p:sldLayoutId id="2147483730" r:id="rId22"/>
    <p:sldLayoutId id="2147483731" r:id="rId23"/>
    <p:sldLayoutId id="2147483732" r:id="rId24"/>
    <p:sldLayoutId id="2147483733" r:id="rId25"/>
    <p:sldLayoutId id="2147483734" r:id="rId26"/>
    <p:sldLayoutId id="2147483735" r:id="rId27"/>
    <p:sldLayoutId id="2147483736" r:id="rId28"/>
    <p:sldLayoutId id="2147483737" r:id="rId29"/>
    <p:sldLayoutId id="2147483738" r:id="rId30"/>
    <p:sldLayoutId id="2147483739" r:id="rId31"/>
    <p:sldLayoutId id="2147483740" r:id="rId32"/>
    <p:sldLayoutId id="2147483741" r:id="rId33"/>
    <p:sldLayoutId id="2147483742" r:id="rId34"/>
    <p:sldLayoutId id="2147483743" r:id="rId35"/>
    <p:sldLayoutId id="2147483744" r:id="rId36"/>
    <p:sldLayoutId id="2147483745" r:id="rId37"/>
    <p:sldLayoutId id="2147483746" r:id="rId38"/>
    <p:sldLayoutId id="2147483747" r:id="rId39"/>
    <p:sldLayoutId id="2147483748" r:id="rId40"/>
    <p:sldLayoutId id="2147483749" r:id="rId41"/>
    <p:sldLayoutId id="2147483750" r:id="rId42"/>
  </p:sldLayoutIdLst>
  <p:txStyles>
    <p:titleStyle>
      <a:lvl1pPr algn="l" defTabSz="684610" rtl="0" eaLnBrk="1" fontAlgn="base" hangingPunct="1">
        <a:lnSpc>
          <a:spcPct val="80000"/>
        </a:lnSpc>
        <a:spcBef>
          <a:spcPct val="0"/>
        </a:spcBef>
        <a:spcAft>
          <a:spcPct val="0"/>
        </a:spcAft>
        <a:defRPr sz="1800" b="1">
          <a:solidFill>
            <a:schemeClr val="tx1"/>
          </a:solidFill>
          <a:latin typeface="Apercu Pro Medium"/>
          <a:ea typeface="MS PGothic" pitchFamily="34" charset="-128"/>
          <a:cs typeface="Geneva" charset="0"/>
        </a:defRPr>
      </a:lvl1pPr>
      <a:lvl2pPr algn="l" defTabSz="684610" rtl="0" eaLnBrk="1" fontAlgn="base" hangingPunct="1">
        <a:lnSpc>
          <a:spcPct val="70000"/>
        </a:lnSpc>
        <a:spcBef>
          <a:spcPct val="0"/>
        </a:spcBef>
        <a:spcAft>
          <a:spcPct val="0"/>
        </a:spcAft>
        <a:defRPr sz="3000" b="1">
          <a:solidFill>
            <a:schemeClr val="accent1"/>
          </a:solidFill>
          <a:latin typeface="Calibri" charset="0"/>
          <a:ea typeface="MS PGothic" pitchFamily="34" charset="-128"/>
          <a:cs typeface="Geneva" charset="0"/>
        </a:defRPr>
      </a:lvl2pPr>
      <a:lvl3pPr algn="l" defTabSz="684610" rtl="0" eaLnBrk="1" fontAlgn="base" hangingPunct="1">
        <a:lnSpc>
          <a:spcPct val="70000"/>
        </a:lnSpc>
        <a:spcBef>
          <a:spcPct val="0"/>
        </a:spcBef>
        <a:spcAft>
          <a:spcPct val="0"/>
        </a:spcAft>
        <a:defRPr sz="3000" b="1">
          <a:solidFill>
            <a:schemeClr val="accent1"/>
          </a:solidFill>
          <a:latin typeface="Calibri" charset="0"/>
          <a:ea typeface="MS PGothic" pitchFamily="34" charset="-128"/>
          <a:cs typeface="Geneva" charset="0"/>
        </a:defRPr>
      </a:lvl3pPr>
      <a:lvl4pPr algn="l" defTabSz="684610" rtl="0" eaLnBrk="1" fontAlgn="base" hangingPunct="1">
        <a:lnSpc>
          <a:spcPct val="70000"/>
        </a:lnSpc>
        <a:spcBef>
          <a:spcPct val="0"/>
        </a:spcBef>
        <a:spcAft>
          <a:spcPct val="0"/>
        </a:spcAft>
        <a:defRPr sz="3000" b="1">
          <a:solidFill>
            <a:schemeClr val="accent1"/>
          </a:solidFill>
          <a:latin typeface="Calibri" charset="0"/>
          <a:ea typeface="MS PGothic" pitchFamily="34" charset="-128"/>
          <a:cs typeface="Geneva" charset="0"/>
        </a:defRPr>
      </a:lvl4pPr>
      <a:lvl5pPr algn="l" defTabSz="684610" rtl="0" eaLnBrk="1" fontAlgn="base" hangingPunct="1">
        <a:lnSpc>
          <a:spcPct val="70000"/>
        </a:lnSpc>
        <a:spcBef>
          <a:spcPct val="0"/>
        </a:spcBef>
        <a:spcAft>
          <a:spcPct val="0"/>
        </a:spcAft>
        <a:defRPr sz="3000" b="1">
          <a:solidFill>
            <a:schemeClr val="accent1"/>
          </a:solidFill>
          <a:latin typeface="Calibri" charset="0"/>
          <a:ea typeface="MS PGothic" pitchFamily="34" charset="-128"/>
          <a:cs typeface="Geneva" charset="0"/>
        </a:defRPr>
      </a:lvl5pPr>
      <a:lvl6pPr marL="144018" algn="l" defTabSz="685586" rtl="0" eaLnBrk="1" fontAlgn="base" hangingPunct="1">
        <a:spcBef>
          <a:spcPct val="0"/>
        </a:spcBef>
        <a:spcAft>
          <a:spcPct val="0"/>
        </a:spcAft>
        <a:defRPr sz="2775">
          <a:solidFill>
            <a:schemeClr val="tx2"/>
          </a:solidFill>
          <a:latin typeface="ITCFranklinGothic LT Demi" charset="0"/>
          <a:ea typeface="ＭＳ Ｐゴシック" pitchFamily="-28" charset="-128"/>
          <a:cs typeface="ＭＳ Ｐゴシック" pitchFamily="-28" charset="-128"/>
        </a:defRPr>
      </a:lvl6pPr>
      <a:lvl7pPr marL="288036" algn="l" defTabSz="685586" rtl="0" eaLnBrk="1" fontAlgn="base" hangingPunct="1">
        <a:spcBef>
          <a:spcPct val="0"/>
        </a:spcBef>
        <a:spcAft>
          <a:spcPct val="0"/>
        </a:spcAft>
        <a:defRPr sz="2775">
          <a:solidFill>
            <a:schemeClr val="tx2"/>
          </a:solidFill>
          <a:latin typeface="ITCFranklinGothic LT Demi" charset="0"/>
          <a:ea typeface="ＭＳ Ｐゴシック" pitchFamily="-28" charset="-128"/>
          <a:cs typeface="ＭＳ Ｐゴシック" pitchFamily="-28" charset="-128"/>
        </a:defRPr>
      </a:lvl7pPr>
      <a:lvl8pPr marL="432054" algn="l" defTabSz="685586" rtl="0" eaLnBrk="1" fontAlgn="base" hangingPunct="1">
        <a:spcBef>
          <a:spcPct val="0"/>
        </a:spcBef>
        <a:spcAft>
          <a:spcPct val="0"/>
        </a:spcAft>
        <a:defRPr sz="2775">
          <a:solidFill>
            <a:schemeClr val="tx2"/>
          </a:solidFill>
          <a:latin typeface="ITCFranklinGothic LT Demi" charset="0"/>
          <a:ea typeface="ＭＳ Ｐゴシック" pitchFamily="-28" charset="-128"/>
          <a:cs typeface="ＭＳ Ｐゴシック" pitchFamily="-28" charset="-128"/>
        </a:defRPr>
      </a:lvl8pPr>
      <a:lvl9pPr marL="576072" algn="l" defTabSz="685586" rtl="0" eaLnBrk="1" fontAlgn="base" hangingPunct="1">
        <a:spcBef>
          <a:spcPct val="0"/>
        </a:spcBef>
        <a:spcAft>
          <a:spcPct val="0"/>
        </a:spcAft>
        <a:defRPr sz="2775">
          <a:solidFill>
            <a:schemeClr val="tx2"/>
          </a:solidFill>
          <a:latin typeface="ITCFranklinGothic LT Demi" charset="0"/>
          <a:ea typeface="ＭＳ Ｐゴシック" pitchFamily="-28" charset="-128"/>
          <a:cs typeface="ＭＳ Ｐゴシック" pitchFamily="-28" charset="-128"/>
        </a:defRPr>
      </a:lvl9pPr>
    </p:titleStyle>
    <p:bodyStyle>
      <a:lvl1pPr marL="257175" indent="-257175" algn="l" defTabSz="684610" rtl="0" eaLnBrk="1" fontAlgn="base" hangingPunct="1">
        <a:spcBef>
          <a:spcPct val="20000"/>
        </a:spcBef>
        <a:spcAft>
          <a:spcPct val="0"/>
        </a:spcAft>
        <a:buSzPct val="95000"/>
        <a:defRPr sz="1800">
          <a:solidFill>
            <a:srgbClr val="000000"/>
          </a:solidFill>
          <a:latin typeface="Apercu Pro"/>
          <a:ea typeface="MS PGothic" pitchFamily="34" charset="-128"/>
          <a:cs typeface="Geneva" charset="0"/>
        </a:defRPr>
      </a:lvl1pPr>
      <a:lvl2pPr marL="556022" indent="-213122" algn="l" defTabSz="684610" rtl="0" eaLnBrk="1" fontAlgn="base" hangingPunct="1">
        <a:spcBef>
          <a:spcPct val="20000"/>
        </a:spcBef>
        <a:spcAft>
          <a:spcPct val="0"/>
        </a:spcAft>
        <a:buSzPct val="95000"/>
        <a:buFont typeface="Times" charset="0"/>
        <a:buChar char="–"/>
        <a:defRPr sz="1950">
          <a:solidFill>
            <a:srgbClr val="FCDE8D"/>
          </a:solidFill>
          <a:latin typeface="ITCFranklinGothic LT Book" charset="0"/>
          <a:ea typeface="Geneva" charset="0"/>
          <a:cs typeface="Geneva" charset="0"/>
        </a:defRPr>
      </a:lvl2pPr>
      <a:lvl3pPr marL="270000" indent="-171450" algn="l" defTabSz="684610" rtl="0" eaLnBrk="1" fontAlgn="base" hangingPunct="1">
        <a:spcBef>
          <a:spcPct val="20000"/>
        </a:spcBef>
        <a:spcAft>
          <a:spcPct val="0"/>
        </a:spcAft>
        <a:buClr>
          <a:srgbClr val="919191"/>
        </a:buClr>
        <a:buSzPct val="100000"/>
        <a:buFont typeface="Times" charset="0"/>
        <a:buChar char="•"/>
        <a:defRPr sz="1575">
          <a:solidFill>
            <a:srgbClr val="000000"/>
          </a:solidFill>
          <a:latin typeface="Apercu Pro"/>
          <a:ea typeface="Geneva" pitchFamily="-8" charset="-128"/>
          <a:cs typeface="Geneva" charset="0"/>
        </a:defRPr>
      </a:lvl3pPr>
      <a:lvl4pPr marL="540000" indent="-171450" algn="l" defTabSz="684610" rtl="0" eaLnBrk="1" fontAlgn="base" hangingPunct="1">
        <a:spcBef>
          <a:spcPct val="20000"/>
        </a:spcBef>
        <a:spcAft>
          <a:spcPct val="0"/>
        </a:spcAft>
        <a:buClr>
          <a:srgbClr val="919191"/>
        </a:buClr>
        <a:buSzPct val="100000"/>
        <a:buFont typeface="Times" charset="0"/>
        <a:buChar char="•"/>
        <a:defRPr sz="1500" i="1">
          <a:solidFill>
            <a:srgbClr val="000000"/>
          </a:solidFill>
          <a:latin typeface="Apercu Pro"/>
          <a:ea typeface="Geneva" pitchFamily="-8" charset="-128"/>
          <a:cs typeface="Geneva" charset="0"/>
        </a:defRPr>
      </a:lvl4pPr>
      <a:lvl5pPr marL="810000" indent="-171450" algn="l" defTabSz="684610" rtl="0" eaLnBrk="1" fontAlgn="base" hangingPunct="1">
        <a:spcBef>
          <a:spcPct val="20000"/>
        </a:spcBef>
        <a:spcAft>
          <a:spcPct val="0"/>
        </a:spcAft>
        <a:buClr>
          <a:schemeClr val="tx1"/>
        </a:buClr>
        <a:buSzPct val="100000"/>
        <a:buFont typeface="Times" charset="0"/>
        <a:buChar char="•"/>
        <a:defRPr sz="1500">
          <a:solidFill>
            <a:srgbClr val="919191"/>
          </a:solidFill>
          <a:latin typeface="Apercu Pro"/>
          <a:ea typeface="Geneva" pitchFamily="-8" charset="-128"/>
          <a:cs typeface="Geneva" charset="0"/>
        </a:defRPr>
      </a:lvl5pPr>
      <a:lvl6pPr marL="1686711" indent="-171521" algn="l" defTabSz="685586" rtl="0" eaLnBrk="1" fontAlgn="base" hangingPunct="1">
        <a:spcBef>
          <a:spcPct val="20000"/>
        </a:spcBef>
        <a:spcAft>
          <a:spcPct val="0"/>
        </a:spcAft>
        <a:buSzPct val="95000"/>
        <a:buFont typeface="Times" pitchFamily="-28" charset="0"/>
        <a:buChar char="•"/>
        <a:defRPr sz="1350">
          <a:solidFill>
            <a:schemeClr val="tx1"/>
          </a:solidFill>
          <a:latin typeface="ITCFranklinGothic LT Book" charset="0"/>
          <a:ea typeface="+mn-ea"/>
        </a:defRPr>
      </a:lvl6pPr>
      <a:lvl7pPr marL="1830729" indent="-171521" algn="l" defTabSz="685586" rtl="0" eaLnBrk="1" fontAlgn="base" hangingPunct="1">
        <a:spcBef>
          <a:spcPct val="20000"/>
        </a:spcBef>
        <a:spcAft>
          <a:spcPct val="0"/>
        </a:spcAft>
        <a:buSzPct val="95000"/>
        <a:buFont typeface="Times" pitchFamily="-28" charset="0"/>
        <a:buChar char="•"/>
        <a:defRPr sz="1350">
          <a:solidFill>
            <a:schemeClr val="tx1"/>
          </a:solidFill>
          <a:latin typeface="ITCFranklinGothic LT Book" charset="0"/>
          <a:ea typeface="+mn-ea"/>
        </a:defRPr>
      </a:lvl7pPr>
      <a:lvl8pPr marL="1974747" indent="-171521" algn="l" defTabSz="685586" rtl="0" eaLnBrk="1" fontAlgn="base" hangingPunct="1">
        <a:spcBef>
          <a:spcPct val="20000"/>
        </a:spcBef>
        <a:spcAft>
          <a:spcPct val="0"/>
        </a:spcAft>
        <a:buSzPct val="95000"/>
        <a:buFont typeface="Times" pitchFamily="-28" charset="0"/>
        <a:buChar char="•"/>
        <a:defRPr sz="1350">
          <a:solidFill>
            <a:schemeClr val="tx1"/>
          </a:solidFill>
          <a:latin typeface="ITCFranklinGothic LT Book" charset="0"/>
          <a:ea typeface="+mn-ea"/>
        </a:defRPr>
      </a:lvl8pPr>
      <a:lvl9pPr marL="2118765" indent="-171521" algn="l" defTabSz="685586" rtl="0" eaLnBrk="1" fontAlgn="base" hangingPunct="1">
        <a:spcBef>
          <a:spcPct val="20000"/>
        </a:spcBef>
        <a:spcAft>
          <a:spcPct val="0"/>
        </a:spcAft>
        <a:buSzPct val="95000"/>
        <a:buFont typeface="Times" pitchFamily="-28" charset="0"/>
        <a:buChar char="•"/>
        <a:defRPr sz="1350">
          <a:solidFill>
            <a:schemeClr val="tx1"/>
          </a:solidFill>
          <a:latin typeface="ITCFranklinGothic LT Book" charset="0"/>
          <a:ea typeface="+mn-ea"/>
        </a:defRPr>
      </a:lvl9pPr>
    </p:bodyStyle>
    <p:otherStyle>
      <a:defPPr>
        <a:defRPr lang="en-US"/>
      </a:defPPr>
      <a:lvl1pPr marL="0" algn="l" defTabSz="144018" rtl="0" eaLnBrk="1" latinLnBrk="0" hangingPunct="1">
        <a:defRPr sz="600" kern="1200">
          <a:solidFill>
            <a:schemeClr val="tx1"/>
          </a:solidFill>
          <a:latin typeface="+mn-lt"/>
          <a:ea typeface="+mn-ea"/>
          <a:cs typeface="+mn-cs"/>
        </a:defRPr>
      </a:lvl1pPr>
      <a:lvl2pPr marL="144018" algn="l" defTabSz="144018" rtl="0" eaLnBrk="1" latinLnBrk="0" hangingPunct="1">
        <a:defRPr sz="600" kern="1200">
          <a:solidFill>
            <a:schemeClr val="tx1"/>
          </a:solidFill>
          <a:latin typeface="+mn-lt"/>
          <a:ea typeface="+mn-ea"/>
          <a:cs typeface="+mn-cs"/>
        </a:defRPr>
      </a:lvl2pPr>
      <a:lvl3pPr marL="288036" algn="l" defTabSz="144018" rtl="0" eaLnBrk="1" latinLnBrk="0" hangingPunct="1">
        <a:defRPr sz="600" kern="1200">
          <a:solidFill>
            <a:schemeClr val="tx1"/>
          </a:solidFill>
          <a:latin typeface="+mn-lt"/>
          <a:ea typeface="+mn-ea"/>
          <a:cs typeface="+mn-cs"/>
        </a:defRPr>
      </a:lvl3pPr>
      <a:lvl4pPr marL="432054" algn="l" defTabSz="144018" rtl="0" eaLnBrk="1" latinLnBrk="0" hangingPunct="1">
        <a:defRPr sz="600" kern="1200">
          <a:solidFill>
            <a:schemeClr val="tx1"/>
          </a:solidFill>
          <a:latin typeface="+mn-lt"/>
          <a:ea typeface="+mn-ea"/>
          <a:cs typeface="+mn-cs"/>
        </a:defRPr>
      </a:lvl4pPr>
      <a:lvl5pPr marL="576072" algn="l" defTabSz="144018" rtl="0" eaLnBrk="1" latinLnBrk="0" hangingPunct="1">
        <a:defRPr sz="600" kern="1200">
          <a:solidFill>
            <a:schemeClr val="tx1"/>
          </a:solidFill>
          <a:latin typeface="+mn-lt"/>
          <a:ea typeface="+mn-ea"/>
          <a:cs typeface="+mn-cs"/>
        </a:defRPr>
      </a:lvl5pPr>
      <a:lvl6pPr marL="720090" algn="l" defTabSz="144018" rtl="0" eaLnBrk="1" latinLnBrk="0" hangingPunct="1">
        <a:defRPr sz="600" kern="1200">
          <a:solidFill>
            <a:schemeClr val="tx1"/>
          </a:solidFill>
          <a:latin typeface="+mn-lt"/>
          <a:ea typeface="+mn-ea"/>
          <a:cs typeface="+mn-cs"/>
        </a:defRPr>
      </a:lvl6pPr>
      <a:lvl7pPr marL="864108" algn="l" defTabSz="144018" rtl="0" eaLnBrk="1" latinLnBrk="0" hangingPunct="1">
        <a:defRPr sz="600" kern="1200">
          <a:solidFill>
            <a:schemeClr val="tx1"/>
          </a:solidFill>
          <a:latin typeface="+mn-lt"/>
          <a:ea typeface="+mn-ea"/>
          <a:cs typeface="+mn-cs"/>
        </a:defRPr>
      </a:lvl7pPr>
      <a:lvl8pPr marL="1008126" algn="l" defTabSz="144018" rtl="0" eaLnBrk="1" latinLnBrk="0" hangingPunct="1">
        <a:defRPr sz="600" kern="1200">
          <a:solidFill>
            <a:schemeClr val="tx1"/>
          </a:solidFill>
          <a:latin typeface="+mn-lt"/>
          <a:ea typeface="+mn-ea"/>
          <a:cs typeface="+mn-cs"/>
        </a:defRPr>
      </a:lvl8pPr>
      <a:lvl9pPr marL="1152144" algn="l" defTabSz="144018" rtl="0" eaLnBrk="1" latinLnBrk="0" hangingPunct="1">
        <a:defRPr sz="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9.xml"/><Relationship Id="rId1" Type="http://schemas.openxmlformats.org/officeDocument/2006/relationships/slideLayout" Target="../slideLayouts/slideLayout6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8.xml"/></Relationships>
</file>

<file path=ppt/slides/_rels/slide1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1.xml"/><Relationship Id="rId1" Type="http://schemas.openxmlformats.org/officeDocument/2006/relationships/slideLayout" Target="../slideLayouts/slideLayout16.xml"/><Relationship Id="rId4" Type="http://schemas.openxmlformats.org/officeDocument/2006/relationships/hyperlink" Target="mailto:creativeschools@artscouncil.ie"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8.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4.xml"/><Relationship Id="rId1" Type="http://schemas.openxmlformats.org/officeDocument/2006/relationships/slideLayout" Target="../slideLayouts/slideLayout27.xml"/></Relationships>
</file>

<file path=ppt/slides/_rels/slide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xml"/><Relationship Id="rId1" Type="http://schemas.openxmlformats.org/officeDocument/2006/relationships/slideLayout" Target="../slideLayouts/slideLayout27.xml"/><Relationship Id="rId4" Type="http://schemas.openxmlformats.org/officeDocument/2006/relationships/image" Target="../media/image27.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7.xml"/></Relationships>
</file>

<file path=ppt/slides/_rels/slide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7.xml"/></Relationships>
</file>

<file path=ppt/slides/_rels/slide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8.xml"/><Relationship Id="rId1" Type="http://schemas.openxmlformats.org/officeDocument/2006/relationships/slideLayout" Target="../slideLayouts/slideLayout2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A85CDABC-0599-4600-AA74-F59DC730A1AA}"/>
              </a:ext>
            </a:extLst>
          </p:cNvPr>
          <p:cNvSpPr txBox="1"/>
          <p:nvPr/>
        </p:nvSpPr>
        <p:spPr>
          <a:xfrm>
            <a:off x="683568" y="1268760"/>
            <a:ext cx="4608512" cy="1323439"/>
          </a:xfrm>
          <a:prstGeom prst="rect">
            <a:avLst/>
          </a:prstGeom>
          <a:noFill/>
        </p:spPr>
        <p:txBody>
          <a:bodyPr wrap="square" rtlCol="0">
            <a:spAutoFit/>
          </a:bodyPr>
          <a:lstStyle/>
          <a:p>
            <a:r>
              <a:rPr lang="en-GB" sz="4000" b="1" dirty="0">
                <a:solidFill>
                  <a:schemeClr val="bg1"/>
                </a:solidFill>
                <a:latin typeface="Apercu Pro Black"/>
              </a:rPr>
              <a:t>Your journey as a Creative School </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344022"/>
            <a:ext cx="9144000" cy="65387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Title 1"/>
          <p:cNvSpPr>
            <a:spLocks noGrp="1"/>
          </p:cNvSpPr>
          <p:nvPr>
            <p:ph type="title"/>
          </p:nvPr>
        </p:nvSpPr>
        <p:spPr>
          <a:xfrm>
            <a:off x="107504" y="625862"/>
            <a:ext cx="8784976" cy="642897"/>
          </a:xfrm>
        </p:spPr>
        <p:txBody>
          <a:bodyPr>
            <a:noAutofit/>
          </a:bodyPr>
          <a:lstStyle/>
          <a:p>
            <a:r>
              <a:rPr lang="en-GB" sz="2800" dirty="0">
                <a:latin typeface="Apercu Pro"/>
                <a:cs typeface="Arial" panose="020B0604020202020204" pitchFamily="34" charset="0"/>
              </a:rPr>
              <a:t>The Creative School Plan: A Living Document</a:t>
            </a:r>
          </a:p>
        </p:txBody>
      </p:sp>
      <p:sp>
        <p:nvSpPr>
          <p:cNvPr id="18" name="Rectangle 17"/>
          <p:cNvSpPr/>
          <p:nvPr/>
        </p:nvSpPr>
        <p:spPr>
          <a:xfrm>
            <a:off x="5004048" y="1618570"/>
            <a:ext cx="2171367" cy="1450390"/>
          </a:xfrm>
          <a:prstGeom prst="rect">
            <a:avLst/>
          </a:prstGeom>
          <a:solidFill>
            <a:schemeClr val="bg1"/>
          </a:solid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IE" sz="1800" b="1" dirty="0">
                <a:solidFill>
                  <a:srgbClr val="FFFFFF"/>
                </a:solidFill>
                <a:latin typeface="Apercu Pro Medium"/>
              </a:rPr>
              <a:t>Supports schools to plan for sustainable arts and creative activities. </a:t>
            </a:r>
          </a:p>
        </p:txBody>
      </p:sp>
      <p:sp>
        <p:nvSpPr>
          <p:cNvPr id="19" name="Rectangle 18"/>
          <p:cNvSpPr/>
          <p:nvPr/>
        </p:nvSpPr>
        <p:spPr>
          <a:xfrm>
            <a:off x="1272694" y="1618570"/>
            <a:ext cx="2566952" cy="1450390"/>
          </a:xfrm>
          <a:prstGeom prst="rect">
            <a:avLst/>
          </a:prstGeom>
          <a:solidFill>
            <a:schemeClr val="bg1"/>
          </a:solid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IE" sz="1350" b="1" dirty="0">
              <a:solidFill>
                <a:srgbClr val="FFFFFF"/>
              </a:solidFill>
              <a:latin typeface="Calibri"/>
            </a:endParaRPr>
          </a:p>
          <a:p>
            <a:pPr algn="ctr" defTabSz="685800"/>
            <a:r>
              <a:rPr lang="en-IE" sz="1800" b="1" dirty="0">
                <a:solidFill>
                  <a:srgbClr val="FFFFFF"/>
                </a:solidFill>
                <a:latin typeface="Apercu Pro Medium"/>
              </a:rPr>
              <a:t>Builds on schools strengths and areas for development  linking to wider school planning.</a:t>
            </a:r>
          </a:p>
          <a:p>
            <a:pPr algn="ctr" defTabSz="685800"/>
            <a:endParaRPr lang="en-IE" sz="1600" b="1" dirty="0">
              <a:solidFill>
                <a:srgbClr val="FFFFFF"/>
              </a:solidFill>
              <a:latin typeface="Apercu Pro Medium"/>
            </a:endParaRPr>
          </a:p>
        </p:txBody>
      </p:sp>
      <p:sp>
        <p:nvSpPr>
          <p:cNvPr id="21" name="Rectangle 20"/>
          <p:cNvSpPr/>
          <p:nvPr/>
        </p:nvSpPr>
        <p:spPr>
          <a:xfrm>
            <a:off x="107504" y="3717032"/>
            <a:ext cx="3168352" cy="1300238"/>
          </a:xfrm>
          <a:prstGeom prst="rect">
            <a:avLst/>
          </a:prstGeom>
          <a:solidFill>
            <a:schemeClr val="bg1"/>
          </a:solid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IE" sz="1350" b="1" dirty="0">
              <a:solidFill>
                <a:srgbClr val="FFFFFF"/>
              </a:solidFill>
              <a:latin typeface="Calibri"/>
            </a:endParaRPr>
          </a:p>
          <a:p>
            <a:pPr algn="ctr" defTabSz="685800"/>
            <a:r>
              <a:rPr lang="en-IE" sz="1800" b="1" dirty="0">
                <a:solidFill>
                  <a:srgbClr val="FFFFFF"/>
                </a:solidFill>
                <a:latin typeface="Apercu Pro Medium"/>
              </a:rPr>
              <a:t>Sets out long-term aspirations for the arts and creativity and what the school hopes to achieve.</a:t>
            </a:r>
          </a:p>
          <a:p>
            <a:pPr algn="ctr" defTabSz="685800"/>
            <a:endParaRPr lang="en-GB" sz="1275" b="1" dirty="0">
              <a:solidFill>
                <a:srgbClr val="FFFFFF"/>
              </a:solidFill>
              <a:latin typeface="Calibri"/>
              <a:cs typeface="Arial" panose="020B0604020202020204" pitchFamily="34" charset="0"/>
            </a:endParaRPr>
          </a:p>
        </p:txBody>
      </p:sp>
      <p:sp>
        <p:nvSpPr>
          <p:cNvPr id="22" name="Rectangle 21"/>
          <p:cNvSpPr/>
          <p:nvPr/>
        </p:nvSpPr>
        <p:spPr>
          <a:xfrm>
            <a:off x="1303685" y="5445224"/>
            <a:ext cx="2736304" cy="1587596"/>
          </a:xfrm>
          <a:prstGeom prst="rect">
            <a:avLst/>
          </a:prstGeom>
          <a:solidFill>
            <a:schemeClr val="bg1"/>
          </a:solid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IE" sz="1800" b="1" dirty="0">
                <a:solidFill>
                  <a:srgbClr val="FFFFFF"/>
                </a:solidFill>
                <a:latin typeface="Apercu Pro Medium"/>
              </a:rPr>
              <a:t>Strengthens or develops relationships between schools and the arts &amp; cultural sectors.</a:t>
            </a:r>
          </a:p>
          <a:p>
            <a:pPr algn="ctr" defTabSz="685800"/>
            <a:endParaRPr lang="en-GB" sz="1275" b="1" dirty="0">
              <a:solidFill>
                <a:srgbClr val="FFFFFF"/>
              </a:solidFill>
              <a:latin typeface="Calibri"/>
              <a:cs typeface="Arial" panose="020B0604020202020204" pitchFamily="34" charset="0"/>
            </a:endParaRPr>
          </a:p>
        </p:txBody>
      </p:sp>
      <p:sp>
        <p:nvSpPr>
          <p:cNvPr id="23" name="Rectangle 22"/>
          <p:cNvSpPr/>
          <p:nvPr/>
        </p:nvSpPr>
        <p:spPr>
          <a:xfrm>
            <a:off x="5724129" y="3593746"/>
            <a:ext cx="3334162" cy="1423524"/>
          </a:xfrm>
          <a:prstGeom prst="rect">
            <a:avLst/>
          </a:prstGeom>
          <a:solidFill>
            <a:schemeClr val="bg1"/>
          </a:solid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IE" sz="1350" b="1" dirty="0">
              <a:solidFill>
                <a:srgbClr val="FFFFFF"/>
              </a:solidFill>
              <a:latin typeface="Apercu Pro Medium"/>
            </a:endParaRPr>
          </a:p>
          <a:p>
            <a:pPr algn="ctr" defTabSz="685800"/>
            <a:r>
              <a:rPr lang="en-IE" sz="1800" b="1" dirty="0">
                <a:solidFill>
                  <a:srgbClr val="FFFFFF"/>
                </a:solidFill>
                <a:latin typeface="Apercu Pro Medium"/>
              </a:rPr>
              <a:t>Ensures that the voice of children and young people will be at the centre of the process</a:t>
            </a:r>
            <a:r>
              <a:rPr lang="en-IE" sz="1350" b="1" dirty="0">
                <a:solidFill>
                  <a:srgbClr val="FFFFFF"/>
                </a:solidFill>
                <a:latin typeface="Apercu Pro Medium"/>
              </a:rPr>
              <a:t>.</a:t>
            </a:r>
          </a:p>
          <a:p>
            <a:pPr algn="ctr" defTabSz="685800"/>
            <a:endParaRPr lang="en-GB" sz="1275" b="1" dirty="0">
              <a:solidFill>
                <a:srgbClr val="FFFFFF"/>
              </a:solidFill>
              <a:latin typeface="Calibri"/>
              <a:cs typeface="Arial" panose="020B0604020202020204" pitchFamily="34" charset="0"/>
            </a:endParaRPr>
          </a:p>
        </p:txBody>
      </p:sp>
      <p:sp>
        <p:nvSpPr>
          <p:cNvPr id="24" name="Rectangle 23"/>
          <p:cNvSpPr/>
          <p:nvPr/>
        </p:nvSpPr>
        <p:spPr>
          <a:xfrm>
            <a:off x="4635362" y="5477180"/>
            <a:ext cx="2592289" cy="1516397"/>
          </a:xfrm>
          <a:prstGeom prst="rect">
            <a:avLst/>
          </a:prstGeom>
          <a:solidFill>
            <a:schemeClr val="bg1"/>
          </a:solid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IE" sz="1800" b="1" dirty="0">
                <a:solidFill>
                  <a:srgbClr val="FFFFFF"/>
                </a:solidFill>
                <a:latin typeface="Apercu Pro Medium"/>
                <a:cs typeface="Arial" panose="020B0604020202020204" pitchFamily="34" charset="0"/>
              </a:rPr>
              <a:t>Identifies how success will be measured.  </a:t>
            </a:r>
            <a:endParaRPr lang="en-GB" sz="1800" b="1" dirty="0">
              <a:solidFill>
                <a:srgbClr val="FFFFFF"/>
              </a:solidFill>
              <a:latin typeface="Apercu Pro Medium"/>
              <a:cs typeface="Arial" panose="020B0604020202020204" pitchFamily="34" charset="0"/>
            </a:endParaRPr>
          </a:p>
        </p:txBody>
      </p:sp>
    </p:spTree>
    <p:extLst>
      <p:ext uri="{BB962C8B-B14F-4D97-AF65-F5344CB8AC3E}">
        <p14:creationId xmlns:p14="http://schemas.microsoft.com/office/powerpoint/2010/main" val="3415705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animEffect transition="in" filter="fade">
                                      <p:cBhvr>
                                        <p:cTn id="9" dur="500"/>
                                        <p:tgtEl>
                                          <p:spTgt spid="18"/>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9"/>
                                        </p:tgtEl>
                                        <p:attrNameLst>
                                          <p:attrName>style.visibility</p:attrName>
                                        </p:attrNameLst>
                                      </p:cBhvr>
                                      <p:to>
                                        <p:strVal val="visible"/>
                                      </p:to>
                                    </p:set>
                                    <p:anim calcmode="lin" valueType="num">
                                      <p:cBhvr>
                                        <p:cTn id="14" dur="500" fill="hold"/>
                                        <p:tgtEl>
                                          <p:spTgt spid="19"/>
                                        </p:tgtEl>
                                        <p:attrNameLst>
                                          <p:attrName>ppt_w</p:attrName>
                                        </p:attrNameLst>
                                      </p:cBhvr>
                                      <p:tavLst>
                                        <p:tav tm="0">
                                          <p:val>
                                            <p:fltVal val="0"/>
                                          </p:val>
                                        </p:tav>
                                        <p:tav tm="100000">
                                          <p:val>
                                            <p:strVal val="#ppt_w"/>
                                          </p:val>
                                        </p:tav>
                                      </p:tavLst>
                                    </p:anim>
                                    <p:anim calcmode="lin" valueType="num">
                                      <p:cBhvr>
                                        <p:cTn id="15" dur="500" fill="hold"/>
                                        <p:tgtEl>
                                          <p:spTgt spid="19"/>
                                        </p:tgtEl>
                                        <p:attrNameLst>
                                          <p:attrName>ppt_h</p:attrName>
                                        </p:attrNameLst>
                                      </p:cBhvr>
                                      <p:tavLst>
                                        <p:tav tm="0">
                                          <p:val>
                                            <p:fltVal val="0"/>
                                          </p:val>
                                        </p:tav>
                                        <p:tav tm="100000">
                                          <p:val>
                                            <p:strVal val="#ppt_h"/>
                                          </p:val>
                                        </p:tav>
                                      </p:tavLst>
                                    </p:anim>
                                    <p:animEffect transition="in" filter="fade">
                                      <p:cBhvr>
                                        <p:cTn id="16" dur="500"/>
                                        <p:tgtEl>
                                          <p:spTgt spid="19"/>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p:cTn id="21" dur="500" fill="hold"/>
                                        <p:tgtEl>
                                          <p:spTgt spid="21"/>
                                        </p:tgtEl>
                                        <p:attrNameLst>
                                          <p:attrName>ppt_w</p:attrName>
                                        </p:attrNameLst>
                                      </p:cBhvr>
                                      <p:tavLst>
                                        <p:tav tm="0">
                                          <p:val>
                                            <p:fltVal val="0"/>
                                          </p:val>
                                        </p:tav>
                                        <p:tav tm="100000">
                                          <p:val>
                                            <p:strVal val="#ppt_w"/>
                                          </p:val>
                                        </p:tav>
                                      </p:tavLst>
                                    </p:anim>
                                    <p:anim calcmode="lin" valueType="num">
                                      <p:cBhvr>
                                        <p:cTn id="22" dur="500" fill="hold"/>
                                        <p:tgtEl>
                                          <p:spTgt spid="21"/>
                                        </p:tgtEl>
                                        <p:attrNameLst>
                                          <p:attrName>ppt_h</p:attrName>
                                        </p:attrNameLst>
                                      </p:cBhvr>
                                      <p:tavLst>
                                        <p:tav tm="0">
                                          <p:val>
                                            <p:fltVal val="0"/>
                                          </p:val>
                                        </p:tav>
                                        <p:tav tm="100000">
                                          <p:val>
                                            <p:strVal val="#ppt_h"/>
                                          </p:val>
                                        </p:tav>
                                      </p:tavLst>
                                    </p:anim>
                                    <p:animEffect transition="in" filter="fade">
                                      <p:cBhvr>
                                        <p:cTn id="23" dur="500"/>
                                        <p:tgtEl>
                                          <p:spTgt spid="21"/>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cBhvr>
                                        <p:cTn id="28" dur="500" fill="hold"/>
                                        <p:tgtEl>
                                          <p:spTgt spid="23"/>
                                        </p:tgtEl>
                                        <p:attrNameLst>
                                          <p:attrName>ppt_w</p:attrName>
                                        </p:attrNameLst>
                                      </p:cBhvr>
                                      <p:tavLst>
                                        <p:tav tm="0">
                                          <p:val>
                                            <p:fltVal val="0"/>
                                          </p:val>
                                        </p:tav>
                                        <p:tav tm="100000">
                                          <p:val>
                                            <p:strVal val="#ppt_w"/>
                                          </p:val>
                                        </p:tav>
                                      </p:tavLst>
                                    </p:anim>
                                    <p:anim calcmode="lin" valueType="num">
                                      <p:cBhvr>
                                        <p:cTn id="29" dur="500" fill="hold"/>
                                        <p:tgtEl>
                                          <p:spTgt spid="23"/>
                                        </p:tgtEl>
                                        <p:attrNameLst>
                                          <p:attrName>ppt_h</p:attrName>
                                        </p:attrNameLst>
                                      </p:cBhvr>
                                      <p:tavLst>
                                        <p:tav tm="0">
                                          <p:val>
                                            <p:fltVal val="0"/>
                                          </p:val>
                                        </p:tav>
                                        <p:tav tm="100000">
                                          <p:val>
                                            <p:strVal val="#ppt_h"/>
                                          </p:val>
                                        </p:tav>
                                      </p:tavLst>
                                    </p:anim>
                                    <p:animEffect transition="in" filter="fade">
                                      <p:cBhvr>
                                        <p:cTn id="30" dur="500"/>
                                        <p:tgtEl>
                                          <p:spTgt spid="23"/>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p:cTn id="35" dur="500" fill="hold"/>
                                        <p:tgtEl>
                                          <p:spTgt spid="22"/>
                                        </p:tgtEl>
                                        <p:attrNameLst>
                                          <p:attrName>ppt_w</p:attrName>
                                        </p:attrNameLst>
                                      </p:cBhvr>
                                      <p:tavLst>
                                        <p:tav tm="0">
                                          <p:val>
                                            <p:fltVal val="0"/>
                                          </p:val>
                                        </p:tav>
                                        <p:tav tm="100000">
                                          <p:val>
                                            <p:strVal val="#ppt_w"/>
                                          </p:val>
                                        </p:tav>
                                      </p:tavLst>
                                    </p:anim>
                                    <p:anim calcmode="lin" valueType="num">
                                      <p:cBhvr>
                                        <p:cTn id="36" dur="500" fill="hold"/>
                                        <p:tgtEl>
                                          <p:spTgt spid="22"/>
                                        </p:tgtEl>
                                        <p:attrNameLst>
                                          <p:attrName>ppt_h</p:attrName>
                                        </p:attrNameLst>
                                      </p:cBhvr>
                                      <p:tavLst>
                                        <p:tav tm="0">
                                          <p:val>
                                            <p:fltVal val="0"/>
                                          </p:val>
                                        </p:tav>
                                        <p:tav tm="100000">
                                          <p:val>
                                            <p:strVal val="#ppt_h"/>
                                          </p:val>
                                        </p:tav>
                                      </p:tavLst>
                                    </p:anim>
                                    <p:animEffect transition="in" filter="fade">
                                      <p:cBhvr>
                                        <p:cTn id="37" dur="500"/>
                                        <p:tgtEl>
                                          <p:spTgt spid="22"/>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24"/>
                                        </p:tgtEl>
                                        <p:attrNameLst>
                                          <p:attrName>style.visibility</p:attrName>
                                        </p:attrNameLst>
                                      </p:cBhvr>
                                      <p:to>
                                        <p:strVal val="visible"/>
                                      </p:to>
                                    </p:set>
                                    <p:anim calcmode="lin" valueType="num">
                                      <p:cBhvr>
                                        <p:cTn id="42" dur="500" fill="hold"/>
                                        <p:tgtEl>
                                          <p:spTgt spid="24"/>
                                        </p:tgtEl>
                                        <p:attrNameLst>
                                          <p:attrName>ppt_w</p:attrName>
                                        </p:attrNameLst>
                                      </p:cBhvr>
                                      <p:tavLst>
                                        <p:tav tm="0">
                                          <p:val>
                                            <p:fltVal val="0"/>
                                          </p:val>
                                        </p:tav>
                                        <p:tav tm="100000">
                                          <p:val>
                                            <p:strVal val="#ppt_w"/>
                                          </p:val>
                                        </p:tav>
                                      </p:tavLst>
                                    </p:anim>
                                    <p:anim calcmode="lin" valueType="num">
                                      <p:cBhvr>
                                        <p:cTn id="43" dur="500" fill="hold"/>
                                        <p:tgtEl>
                                          <p:spTgt spid="24"/>
                                        </p:tgtEl>
                                        <p:attrNameLst>
                                          <p:attrName>ppt_h</p:attrName>
                                        </p:attrNameLst>
                                      </p:cBhvr>
                                      <p:tavLst>
                                        <p:tav tm="0">
                                          <p:val>
                                            <p:fltVal val="0"/>
                                          </p:val>
                                        </p:tav>
                                        <p:tav tm="100000">
                                          <p:val>
                                            <p:strVal val="#ppt_h"/>
                                          </p:val>
                                        </p:tav>
                                      </p:tavLst>
                                    </p:anim>
                                    <p:animEffect transition="in" filter="fade">
                                      <p:cBhvr>
                                        <p:cTn id="44"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1" grpId="0" animBg="1"/>
      <p:bldP spid="22" grpId="0" animBg="1"/>
      <p:bldP spid="23" grpId="0" animBg="1"/>
      <p:bldP spid="2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IE" sz="3200" dirty="0"/>
              <a:t>Creative School Plan: Three </a:t>
            </a:r>
            <a:r>
              <a:rPr lang="en-IE" sz="3200" dirty="0" smtClean="0"/>
              <a:t>sections </a:t>
            </a:r>
            <a:endParaRPr lang="en-IE" sz="3200" dirty="0"/>
          </a:p>
        </p:txBody>
      </p:sp>
      <p:sp>
        <p:nvSpPr>
          <p:cNvPr id="7" name="Rectangle 6"/>
          <p:cNvSpPr/>
          <p:nvPr/>
        </p:nvSpPr>
        <p:spPr bwMode="auto">
          <a:xfrm>
            <a:off x="4969285" y="1484784"/>
            <a:ext cx="3779179" cy="864096"/>
          </a:xfrm>
          <a:prstGeom prst="rect">
            <a:avLst/>
          </a:prstGeom>
          <a:ln>
            <a:headEnd type="none" w="med" len="med"/>
            <a:tailEnd type="none" w="med" len="med"/>
          </a:ln>
        </p:spPr>
        <p:style>
          <a:lnRef idx="3">
            <a:schemeClr val="lt1"/>
          </a:lnRef>
          <a:fillRef idx="1">
            <a:schemeClr val="accent2"/>
          </a:fillRef>
          <a:effectRef idx="1">
            <a:schemeClr val="accent2"/>
          </a:effectRef>
          <a:fontRef idx="minor">
            <a:schemeClr val="lt1"/>
          </a:fontRef>
        </p:style>
        <p:txBody>
          <a:bodyPr vert="horz" wrap="square" lIns="68580" tIns="34290" rIns="68580" bIns="34290" numCol="1" rtlCol="0" anchor="t" anchorCtr="0" compatLnSpc="1">
            <a:prstTxWarp prst="textNoShape">
              <a:avLst/>
            </a:prstTxWarp>
          </a:bodyPr>
          <a:lstStyle/>
          <a:p>
            <a:pPr defTabSz="685800"/>
            <a:r>
              <a:rPr lang="en-IE" sz="3600" dirty="0">
                <a:solidFill>
                  <a:srgbClr val="FFFFFF"/>
                </a:solidFill>
                <a:latin typeface="Apercu Pro Medium"/>
              </a:rPr>
              <a:t>1. 	Vision &amp; Aims </a:t>
            </a:r>
          </a:p>
          <a:p>
            <a:pPr defTabSz="685800"/>
            <a:endParaRPr lang="en-IE" sz="1800" dirty="0">
              <a:solidFill>
                <a:srgbClr val="FFFFFF"/>
              </a:solidFill>
              <a:latin typeface="ITCFranklinGothic LT Book" charset="0"/>
              <a:ea typeface="ＭＳ Ｐゴシック" pitchFamily="-28" charset="-128"/>
              <a:cs typeface="ＭＳ Ｐゴシック" pitchFamily="-28" charset="-128"/>
            </a:endParaRPr>
          </a:p>
        </p:txBody>
      </p:sp>
      <p:sp>
        <p:nvSpPr>
          <p:cNvPr id="8" name="Rectangle 7"/>
          <p:cNvSpPr/>
          <p:nvPr/>
        </p:nvSpPr>
        <p:spPr bwMode="auto">
          <a:xfrm>
            <a:off x="4966523" y="2564904"/>
            <a:ext cx="3781939" cy="1152128"/>
          </a:xfrm>
          <a:prstGeom prst="rect">
            <a:avLst/>
          </a:prstGeom>
          <a:ln>
            <a:headEnd type="none" w="med" len="med"/>
            <a:tailEnd type="none" w="med" len="med"/>
          </a:ln>
        </p:spPr>
        <p:style>
          <a:lnRef idx="3">
            <a:schemeClr val="lt1"/>
          </a:lnRef>
          <a:fillRef idx="1">
            <a:schemeClr val="accent3"/>
          </a:fillRef>
          <a:effectRef idx="1">
            <a:schemeClr val="accent3"/>
          </a:effectRef>
          <a:fontRef idx="minor">
            <a:schemeClr val="lt1"/>
          </a:fontRef>
        </p:style>
        <p:txBody>
          <a:bodyPr vert="horz" wrap="square" lIns="68580" tIns="34290" rIns="68580" bIns="34290" numCol="1" rtlCol="0" anchor="t" anchorCtr="0" compatLnSpc="1">
            <a:prstTxWarp prst="textNoShape">
              <a:avLst/>
            </a:prstTxWarp>
          </a:bodyPr>
          <a:lstStyle/>
          <a:p>
            <a:pPr marL="914400" indent="-914400" defTabSz="685800">
              <a:buAutoNum type="arabicPeriod" startAt="2"/>
            </a:pPr>
            <a:r>
              <a:rPr lang="en-IE" sz="3600" dirty="0">
                <a:solidFill>
                  <a:srgbClr val="FFFFFF"/>
                </a:solidFill>
                <a:latin typeface="Apercu Pro Medium"/>
              </a:rPr>
              <a:t>Plan Summary</a:t>
            </a:r>
          </a:p>
          <a:p>
            <a:pPr defTabSz="685800"/>
            <a:r>
              <a:rPr lang="en-IE" sz="4800" dirty="0">
                <a:solidFill>
                  <a:srgbClr val="FFFFFF"/>
                </a:solidFill>
              </a:rPr>
              <a:t> </a:t>
            </a:r>
            <a:endParaRPr lang="en-IE" sz="4800" dirty="0">
              <a:solidFill>
                <a:srgbClr val="FFFFFF"/>
              </a:solidFill>
              <a:latin typeface="ITCFranklinGothic LT Book" charset="0"/>
              <a:ea typeface="ＭＳ Ｐゴシック" pitchFamily="-28" charset="-128"/>
              <a:cs typeface="ＭＳ Ｐゴシック" pitchFamily="-28" charset="-128"/>
            </a:endParaRPr>
          </a:p>
        </p:txBody>
      </p:sp>
      <p:sp>
        <p:nvSpPr>
          <p:cNvPr id="9" name="Rectangle 8"/>
          <p:cNvSpPr/>
          <p:nvPr/>
        </p:nvSpPr>
        <p:spPr bwMode="auto">
          <a:xfrm>
            <a:off x="4980365" y="4005064"/>
            <a:ext cx="3754254" cy="1224136"/>
          </a:xfrm>
          <a:prstGeom prst="rect">
            <a:avLst/>
          </a:prstGeom>
          <a:solidFill>
            <a:srgbClr val="DD5F2B"/>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marL="914400" indent="-914400" defTabSz="685800">
              <a:buAutoNum type="arabicPeriod" startAt="3"/>
            </a:pPr>
            <a:r>
              <a:rPr lang="en-IE" sz="3600" dirty="0">
                <a:solidFill>
                  <a:srgbClr val="FFFFFF"/>
                </a:solidFill>
                <a:latin typeface="Apercu Pro Medium"/>
              </a:rPr>
              <a:t>Activity Plan(s)</a:t>
            </a:r>
          </a:p>
          <a:p>
            <a:pPr defTabSz="685800"/>
            <a:r>
              <a:rPr lang="en-IE" sz="4800" dirty="0">
                <a:solidFill>
                  <a:srgbClr val="FFFFFF"/>
                </a:solidFill>
              </a:rPr>
              <a:t> </a:t>
            </a:r>
          </a:p>
          <a:p>
            <a:pPr defTabSz="685800"/>
            <a:endParaRPr lang="en-IE" sz="1800" dirty="0">
              <a:solidFill>
                <a:srgbClr val="FFFFFF"/>
              </a:solidFill>
              <a:latin typeface="ITCFranklinGothic LT Book" charset="0"/>
              <a:ea typeface="ＭＳ Ｐゴシック" pitchFamily="-28" charset="-128"/>
              <a:cs typeface="ＭＳ Ｐゴシック" pitchFamily="-28" charset="-128"/>
            </a:endParaRPr>
          </a:p>
        </p:txBody>
      </p:sp>
    </p:spTree>
    <p:extLst>
      <p:ext uri="{BB962C8B-B14F-4D97-AF65-F5344CB8AC3E}">
        <p14:creationId xmlns:p14="http://schemas.microsoft.com/office/powerpoint/2010/main" val="1240382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908720"/>
            <a:ext cx="4774130" cy="3672408"/>
          </a:xfrm>
          <a:prstGeom prst="rect">
            <a:avLst/>
          </a:prstGeom>
          <a:noFill/>
          <a:ln w="9525">
            <a:solidFill>
              <a:srgbClr val="000000"/>
            </a:solidFill>
            <a:miter lim="800000"/>
            <a:headEnd/>
            <a:tailEnd/>
          </a:ln>
          <a:extLst>
            <a:ext uri="{909E8E84-426E-40DD-AFC4-6F175D3DCCD1}">
              <a14:hiddenFill xmlns:a14="http://schemas.microsoft.com/office/drawing/2010/main">
                <a:solidFill>
                  <a:schemeClr val="accent1"/>
                </a:solidFill>
              </a14:hiddenFill>
            </a:ext>
          </a:extLst>
        </p:spPr>
      </p:pic>
      <p:sp>
        <p:nvSpPr>
          <p:cNvPr id="3" name="TextBox 2"/>
          <p:cNvSpPr txBox="1"/>
          <p:nvPr/>
        </p:nvSpPr>
        <p:spPr>
          <a:xfrm>
            <a:off x="251520" y="5301208"/>
            <a:ext cx="6264696" cy="461665"/>
          </a:xfrm>
          <a:prstGeom prst="rect">
            <a:avLst/>
          </a:prstGeom>
          <a:solidFill>
            <a:schemeClr val="tx2"/>
          </a:solidFill>
        </p:spPr>
        <p:txBody>
          <a:bodyPr wrap="square" rtlCol="0">
            <a:spAutoFit/>
          </a:bodyPr>
          <a:lstStyle/>
          <a:p>
            <a:r>
              <a:rPr lang="en-US" dirty="0" smtClean="0">
                <a:solidFill>
                  <a:schemeClr val="bg2"/>
                </a:solidFill>
                <a:hlinkClick r:id="rId4"/>
              </a:rPr>
              <a:t>creativeschools@artscouncil.ie</a:t>
            </a:r>
            <a:r>
              <a:rPr lang="en-US" dirty="0" smtClean="0">
                <a:solidFill>
                  <a:schemeClr val="bg2"/>
                </a:solidFill>
              </a:rPr>
              <a:t> </a:t>
            </a:r>
            <a:endParaRPr lang="en-GB" dirty="0">
              <a:solidFill>
                <a:schemeClr val="bg2"/>
              </a:solidFill>
            </a:endParaRPr>
          </a:p>
        </p:txBody>
      </p:sp>
    </p:spTree>
    <p:extLst>
      <p:ext uri="{BB962C8B-B14F-4D97-AF65-F5344CB8AC3E}">
        <p14:creationId xmlns:p14="http://schemas.microsoft.com/office/powerpoint/2010/main" val="56020027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3C5AEE25-C9A9-492D-B49E-D9CA37AA20B7}"/>
              </a:ext>
            </a:extLst>
          </p:cNvPr>
          <p:cNvSpPr>
            <a:spLocks noGrp="1"/>
          </p:cNvSpPr>
          <p:nvPr>
            <p:ph type="title"/>
          </p:nvPr>
        </p:nvSpPr>
        <p:spPr/>
        <p:txBody>
          <a:bodyPr>
            <a:normAutofit/>
          </a:bodyPr>
          <a:lstStyle/>
          <a:p>
            <a:r>
              <a:rPr lang="en-GB" sz="4000" dirty="0"/>
              <a:t>T</a:t>
            </a:r>
            <a:r>
              <a:rPr lang="en-GB" sz="4000" dirty="0" smtClean="0"/>
              <a:t>imeline </a:t>
            </a:r>
            <a:r>
              <a:rPr lang="en-GB" sz="4000" dirty="0"/>
              <a:t>for </a:t>
            </a:r>
            <a:br>
              <a:rPr lang="en-GB" sz="4000" dirty="0"/>
            </a:br>
            <a:r>
              <a:rPr lang="en-GB" sz="4000" dirty="0"/>
              <a:t/>
            </a:r>
            <a:br>
              <a:rPr lang="en-GB" sz="4000" dirty="0"/>
            </a:br>
            <a:r>
              <a:rPr lang="en-GB" sz="4000" dirty="0" smtClean="0"/>
              <a:t>2022 </a:t>
            </a:r>
            <a:r>
              <a:rPr lang="en-GB" sz="4000" dirty="0"/>
              <a:t>Creative Schools  </a:t>
            </a:r>
          </a:p>
        </p:txBody>
      </p:sp>
    </p:spTree>
    <p:extLst>
      <p:ext uri="{BB962C8B-B14F-4D97-AF65-F5344CB8AC3E}">
        <p14:creationId xmlns:p14="http://schemas.microsoft.com/office/powerpoint/2010/main" val="423278238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Creative Schools: three phases </a:t>
            </a:r>
            <a:endParaRPr lang="en-IE" sz="3200" dirty="0"/>
          </a:p>
        </p:txBody>
      </p:sp>
      <p:graphicFrame>
        <p:nvGraphicFramePr>
          <p:cNvPr id="7" name="Content Placeholder 6"/>
          <p:cNvGraphicFramePr>
            <a:graphicFrameLocks noGrp="1"/>
          </p:cNvGraphicFramePr>
          <p:nvPr>
            <p:ph idx="1"/>
            <p:extLst/>
          </p:nvPr>
        </p:nvGraphicFramePr>
        <p:xfrm>
          <a:off x="468313" y="1557338"/>
          <a:ext cx="8424862" cy="50403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Content Placeholder 3"/>
          <p:cNvSpPr txBox="1">
            <a:spLocks/>
          </p:cNvSpPr>
          <p:nvPr/>
        </p:nvSpPr>
        <p:spPr>
          <a:xfrm>
            <a:off x="467544" y="1581446"/>
            <a:ext cx="8352928" cy="5040560"/>
          </a:xfrm>
          <a:prstGeom prst="rect">
            <a:avLst/>
          </a:prstGeom>
        </p:spPr>
        <p:txBody>
          <a:bodyPr/>
          <a:lstStyle>
            <a:lvl1pPr marL="342900" indent="-342900" algn="l" defTabSz="912813" rtl="0" eaLnBrk="1" fontAlgn="base" hangingPunct="1">
              <a:spcBef>
                <a:spcPct val="20000"/>
              </a:spcBef>
              <a:spcAft>
                <a:spcPct val="0"/>
              </a:spcAft>
              <a:buSzPct val="95000"/>
              <a:defRPr sz="2400">
                <a:solidFill>
                  <a:srgbClr val="000000"/>
                </a:solidFill>
                <a:latin typeface="Apercu Pro"/>
                <a:ea typeface="MS PGothic" pitchFamily="34" charset="-128"/>
                <a:cs typeface="Geneva" charset="0"/>
              </a:defRPr>
            </a:lvl1pPr>
            <a:lvl2pPr marL="741363" indent="-284163" algn="l" defTabSz="912813" rtl="0" eaLnBrk="1" fontAlgn="base" hangingPunct="1">
              <a:spcBef>
                <a:spcPct val="20000"/>
              </a:spcBef>
              <a:spcAft>
                <a:spcPct val="0"/>
              </a:spcAft>
              <a:buSzPct val="95000"/>
              <a:buFont typeface="Times" charset="0"/>
              <a:buChar char="–"/>
              <a:defRPr sz="2600">
                <a:solidFill>
                  <a:srgbClr val="FCDE8D"/>
                </a:solidFill>
                <a:latin typeface="ITCFranklinGothic LT Book" charset="0"/>
                <a:ea typeface="Geneva" charset="0"/>
                <a:cs typeface="Geneva" charset="0"/>
              </a:defRPr>
            </a:lvl2pPr>
            <a:lvl3pPr marL="360000" indent="-228600" algn="l" defTabSz="912813" rtl="0" eaLnBrk="1" fontAlgn="base" hangingPunct="1">
              <a:spcBef>
                <a:spcPct val="20000"/>
              </a:spcBef>
              <a:spcAft>
                <a:spcPct val="0"/>
              </a:spcAft>
              <a:buClr>
                <a:srgbClr val="919191"/>
              </a:buClr>
              <a:buSzPct val="100000"/>
              <a:buFont typeface="Times" charset="0"/>
              <a:buChar char="•"/>
              <a:defRPr sz="2100">
                <a:solidFill>
                  <a:srgbClr val="000000"/>
                </a:solidFill>
                <a:latin typeface="Apercu Pro"/>
                <a:ea typeface="Geneva" pitchFamily="-8" charset="-128"/>
                <a:cs typeface="Geneva" charset="0"/>
              </a:defRPr>
            </a:lvl3pPr>
            <a:lvl4pPr marL="720000" indent="-228600" algn="l" defTabSz="912813" rtl="0" eaLnBrk="1" fontAlgn="base" hangingPunct="1">
              <a:spcBef>
                <a:spcPct val="20000"/>
              </a:spcBef>
              <a:spcAft>
                <a:spcPct val="0"/>
              </a:spcAft>
              <a:buClr>
                <a:srgbClr val="919191"/>
              </a:buClr>
              <a:buSzPct val="100000"/>
              <a:buFont typeface="Times" charset="0"/>
              <a:buChar char="•"/>
              <a:defRPr sz="2000" i="1">
                <a:solidFill>
                  <a:srgbClr val="000000"/>
                </a:solidFill>
                <a:latin typeface="Apercu Pro"/>
                <a:ea typeface="Geneva" pitchFamily="-8" charset="-128"/>
                <a:cs typeface="Geneva" charset="0"/>
              </a:defRPr>
            </a:lvl4pPr>
            <a:lvl5pPr marL="1080000" indent="-228600" algn="l" defTabSz="912813" rtl="0" eaLnBrk="1" fontAlgn="base" hangingPunct="1">
              <a:spcBef>
                <a:spcPct val="20000"/>
              </a:spcBef>
              <a:spcAft>
                <a:spcPct val="0"/>
              </a:spcAft>
              <a:buClr>
                <a:schemeClr val="tx1"/>
              </a:buClr>
              <a:buSzPct val="100000"/>
              <a:buFont typeface="Times" charset="0"/>
              <a:buChar char="•"/>
              <a:defRPr sz="2000">
                <a:solidFill>
                  <a:srgbClr val="919191"/>
                </a:solidFill>
                <a:latin typeface="Apercu Pro"/>
                <a:ea typeface="Geneva" pitchFamily="-8" charset="-128"/>
                <a:cs typeface="Geneva" charset="0"/>
              </a:defRPr>
            </a:lvl5pPr>
            <a:lvl6pPr marL="2248948" indent="-228695" algn="l" defTabSz="914114" rtl="0" eaLnBrk="1" fontAlgn="base" hangingPunct="1">
              <a:spcBef>
                <a:spcPct val="20000"/>
              </a:spcBef>
              <a:spcAft>
                <a:spcPct val="0"/>
              </a:spcAft>
              <a:buSzPct val="95000"/>
              <a:buFont typeface="Times" pitchFamily="-28" charset="0"/>
              <a:buChar char="•"/>
              <a:defRPr sz="1800">
                <a:solidFill>
                  <a:schemeClr val="tx1"/>
                </a:solidFill>
                <a:latin typeface="ITCFranklinGothic LT Book" charset="0"/>
                <a:ea typeface="+mn-ea"/>
              </a:defRPr>
            </a:lvl6pPr>
            <a:lvl7pPr marL="2440972" indent="-228695" algn="l" defTabSz="914114" rtl="0" eaLnBrk="1" fontAlgn="base" hangingPunct="1">
              <a:spcBef>
                <a:spcPct val="20000"/>
              </a:spcBef>
              <a:spcAft>
                <a:spcPct val="0"/>
              </a:spcAft>
              <a:buSzPct val="95000"/>
              <a:buFont typeface="Times" pitchFamily="-28" charset="0"/>
              <a:buChar char="•"/>
              <a:defRPr sz="1800">
                <a:solidFill>
                  <a:schemeClr val="tx1"/>
                </a:solidFill>
                <a:latin typeface="ITCFranklinGothic LT Book" charset="0"/>
                <a:ea typeface="+mn-ea"/>
              </a:defRPr>
            </a:lvl7pPr>
            <a:lvl8pPr marL="2632996" indent="-228695" algn="l" defTabSz="914114" rtl="0" eaLnBrk="1" fontAlgn="base" hangingPunct="1">
              <a:spcBef>
                <a:spcPct val="20000"/>
              </a:spcBef>
              <a:spcAft>
                <a:spcPct val="0"/>
              </a:spcAft>
              <a:buSzPct val="95000"/>
              <a:buFont typeface="Times" pitchFamily="-28" charset="0"/>
              <a:buChar char="•"/>
              <a:defRPr sz="1800">
                <a:solidFill>
                  <a:schemeClr val="tx1"/>
                </a:solidFill>
                <a:latin typeface="ITCFranklinGothic LT Book" charset="0"/>
                <a:ea typeface="+mn-ea"/>
              </a:defRPr>
            </a:lvl8pPr>
            <a:lvl9pPr marL="2825020" indent="-228695" algn="l" defTabSz="914114" rtl="0" eaLnBrk="1" fontAlgn="base" hangingPunct="1">
              <a:spcBef>
                <a:spcPct val="20000"/>
              </a:spcBef>
              <a:spcAft>
                <a:spcPct val="0"/>
              </a:spcAft>
              <a:buSzPct val="95000"/>
              <a:buFont typeface="Times" pitchFamily="-28" charset="0"/>
              <a:buChar char="•"/>
              <a:defRPr sz="1800">
                <a:solidFill>
                  <a:schemeClr val="tx1"/>
                </a:solidFill>
                <a:latin typeface="ITCFranklinGothic LT Book" charset="0"/>
                <a:ea typeface="+mn-ea"/>
              </a:defRPr>
            </a:lvl9pPr>
          </a:lstStyle>
          <a:p>
            <a:pPr>
              <a:buFont typeface="Arial" panose="020B0604020202020204" pitchFamily="34" charset="0"/>
              <a:buChar char="•"/>
            </a:pPr>
            <a:endParaRPr lang="en-IE" sz="2800" dirty="0"/>
          </a:p>
          <a:p>
            <a:pPr>
              <a:buFont typeface="Arial" panose="020B0604020202020204" pitchFamily="34" charset="0"/>
              <a:buChar char="•"/>
            </a:pPr>
            <a:endParaRPr lang="en-GB" dirty="0"/>
          </a:p>
        </p:txBody>
      </p:sp>
      <p:sp>
        <p:nvSpPr>
          <p:cNvPr id="5" name="TextBox 4"/>
          <p:cNvSpPr txBox="1"/>
          <p:nvPr/>
        </p:nvSpPr>
        <p:spPr>
          <a:xfrm>
            <a:off x="0" y="4392162"/>
            <a:ext cx="9030444" cy="830997"/>
          </a:xfrm>
          <a:prstGeom prst="rect">
            <a:avLst/>
          </a:prstGeom>
          <a:noFill/>
        </p:spPr>
        <p:txBody>
          <a:bodyPr wrap="square" rtlCol="0">
            <a:spAutoFit/>
          </a:bodyPr>
          <a:lstStyle/>
          <a:p>
            <a:pPr marL="342900" lvl="0" indent="-342900">
              <a:buFont typeface="Arial" panose="020B0604020202020204" pitchFamily="34" charset="0"/>
              <a:buChar char="•"/>
            </a:pPr>
            <a:endParaRPr lang="en-GB" dirty="0">
              <a:solidFill>
                <a:srgbClr val="000000"/>
              </a:solidFill>
            </a:endParaRPr>
          </a:p>
          <a:p>
            <a:endParaRPr lang="en-GB" dirty="0"/>
          </a:p>
        </p:txBody>
      </p:sp>
      <p:sp>
        <p:nvSpPr>
          <p:cNvPr id="9" name="TextBox 8"/>
          <p:cNvSpPr txBox="1"/>
          <p:nvPr/>
        </p:nvSpPr>
        <p:spPr>
          <a:xfrm>
            <a:off x="2051720" y="2294462"/>
            <a:ext cx="504056" cy="584775"/>
          </a:xfrm>
          <a:prstGeom prst="rect">
            <a:avLst/>
          </a:prstGeom>
          <a:solidFill>
            <a:srgbClr val="CEE1FE"/>
          </a:solidFill>
        </p:spPr>
        <p:txBody>
          <a:bodyPr wrap="square" rtlCol="0">
            <a:spAutoFit/>
          </a:bodyPr>
          <a:lstStyle/>
          <a:p>
            <a:r>
              <a:rPr lang="en-US" sz="3200" b="1" dirty="0" smtClean="0">
                <a:solidFill>
                  <a:schemeClr val="bg2"/>
                </a:solidFill>
              </a:rPr>
              <a:t>1</a:t>
            </a:r>
            <a:endParaRPr lang="en-IE" sz="3200" b="1" dirty="0">
              <a:solidFill>
                <a:schemeClr val="bg2"/>
              </a:solidFill>
            </a:endParaRPr>
          </a:p>
        </p:txBody>
      </p:sp>
      <p:sp>
        <p:nvSpPr>
          <p:cNvPr id="11" name="TextBox 10"/>
          <p:cNvSpPr txBox="1"/>
          <p:nvPr/>
        </p:nvSpPr>
        <p:spPr>
          <a:xfrm>
            <a:off x="6697936" y="2146091"/>
            <a:ext cx="413196" cy="584775"/>
          </a:xfrm>
          <a:prstGeom prst="rect">
            <a:avLst/>
          </a:prstGeom>
          <a:solidFill>
            <a:srgbClr val="CEE1FE"/>
          </a:solidFill>
        </p:spPr>
        <p:txBody>
          <a:bodyPr wrap="square" rtlCol="0">
            <a:spAutoFit/>
          </a:bodyPr>
          <a:lstStyle/>
          <a:p>
            <a:r>
              <a:rPr lang="en-US" sz="3200" b="1" dirty="0" smtClean="0">
                <a:solidFill>
                  <a:schemeClr val="bg2"/>
                </a:solidFill>
              </a:rPr>
              <a:t>2</a:t>
            </a:r>
            <a:endParaRPr lang="en-IE" sz="3200" b="1" dirty="0">
              <a:solidFill>
                <a:schemeClr val="bg2"/>
              </a:solidFill>
            </a:endParaRPr>
          </a:p>
        </p:txBody>
      </p:sp>
      <p:sp>
        <p:nvSpPr>
          <p:cNvPr id="12" name="TextBox 11"/>
          <p:cNvSpPr txBox="1"/>
          <p:nvPr/>
        </p:nvSpPr>
        <p:spPr>
          <a:xfrm>
            <a:off x="5661324" y="6145212"/>
            <a:ext cx="360040" cy="584775"/>
          </a:xfrm>
          <a:prstGeom prst="rect">
            <a:avLst/>
          </a:prstGeom>
          <a:solidFill>
            <a:srgbClr val="CEE1FE"/>
          </a:solidFill>
        </p:spPr>
        <p:txBody>
          <a:bodyPr wrap="square" rtlCol="0">
            <a:spAutoFit/>
          </a:bodyPr>
          <a:lstStyle/>
          <a:p>
            <a:r>
              <a:rPr lang="en-US" sz="3200" b="1" dirty="0" smtClean="0">
                <a:solidFill>
                  <a:schemeClr val="bg2"/>
                </a:solidFill>
              </a:rPr>
              <a:t>3</a:t>
            </a:r>
            <a:endParaRPr lang="en-IE" sz="3200" b="1" dirty="0">
              <a:solidFill>
                <a:schemeClr val="bg2"/>
              </a:solidFill>
            </a:endParaRPr>
          </a:p>
        </p:txBody>
      </p:sp>
      <p:sp>
        <p:nvSpPr>
          <p:cNvPr id="15" name="Right Arrow 14"/>
          <p:cNvSpPr/>
          <p:nvPr/>
        </p:nvSpPr>
        <p:spPr bwMode="auto">
          <a:xfrm rot="1918409">
            <a:off x="5592603" y="1696788"/>
            <a:ext cx="1029604" cy="412624"/>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IE" sz="2400" b="0" i="0" u="none" strike="noStrike" cap="none" normalizeH="0" baseline="0">
              <a:ln>
                <a:noFill/>
              </a:ln>
              <a:solidFill>
                <a:schemeClr val="tx1"/>
              </a:solidFill>
              <a:effectLst/>
              <a:latin typeface="ITCFranklinGothic LT Book" charset="0"/>
              <a:ea typeface="ＭＳ Ｐゴシック" pitchFamily="-28" charset="-128"/>
              <a:cs typeface="ＭＳ Ｐゴシック" pitchFamily="-28" charset="-128"/>
            </a:endParaRPr>
          </a:p>
        </p:txBody>
      </p:sp>
      <p:sp>
        <p:nvSpPr>
          <p:cNvPr id="17" name="Right Arrow 16"/>
          <p:cNvSpPr/>
          <p:nvPr/>
        </p:nvSpPr>
        <p:spPr bwMode="auto">
          <a:xfrm rot="7700947">
            <a:off x="6183134" y="5402431"/>
            <a:ext cx="1029604" cy="412624"/>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IE" sz="2400" b="0" i="0" u="none" strike="noStrike" cap="none" normalizeH="0" baseline="0">
              <a:ln>
                <a:noFill/>
              </a:ln>
              <a:solidFill>
                <a:schemeClr val="tx1"/>
              </a:solidFill>
              <a:effectLst/>
              <a:latin typeface="ITCFranklinGothic LT Book" charset="0"/>
              <a:ea typeface="ＭＳ Ｐゴシック" pitchFamily="-28" charset="-128"/>
              <a:cs typeface="ＭＳ Ｐゴシック" pitchFamily="-28" charset="-128"/>
            </a:endParaRPr>
          </a:p>
        </p:txBody>
      </p:sp>
      <p:sp>
        <p:nvSpPr>
          <p:cNvPr id="22" name="Right Arrow 21"/>
          <p:cNvSpPr/>
          <p:nvPr/>
        </p:nvSpPr>
        <p:spPr bwMode="auto">
          <a:xfrm rot="19871872">
            <a:off x="2694408" y="1720194"/>
            <a:ext cx="1029604" cy="412624"/>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IE" sz="2400" b="0" i="0" u="none" strike="noStrike" cap="none" normalizeH="0" baseline="0">
              <a:ln>
                <a:noFill/>
              </a:ln>
              <a:solidFill>
                <a:schemeClr val="tx1"/>
              </a:solidFill>
              <a:effectLst/>
              <a:latin typeface="ITCFranklinGothic LT Book" charset="0"/>
              <a:ea typeface="ＭＳ Ｐゴシック" pitchFamily="-28" charset="-128"/>
              <a:cs typeface="ＭＳ Ｐゴシック" pitchFamily="-28" charset="-128"/>
            </a:endParaRPr>
          </a:p>
        </p:txBody>
      </p:sp>
      <p:sp>
        <p:nvSpPr>
          <p:cNvPr id="23" name="Right Arrow 22"/>
          <p:cNvSpPr/>
          <p:nvPr/>
        </p:nvSpPr>
        <p:spPr bwMode="auto">
          <a:xfrm rot="12282731">
            <a:off x="3059832" y="6163964"/>
            <a:ext cx="1029604" cy="412624"/>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IE" sz="2400" b="0" i="0" u="none" strike="noStrike" cap="none" normalizeH="0" baseline="0">
              <a:ln>
                <a:noFill/>
              </a:ln>
              <a:solidFill>
                <a:schemeClr val="tx1"/>
              </a:solidFill>
              <a:effectLst/>
              <a:latin typeface="ITCFranklinGothic LT Book" charset="0"/>
              <a:ea typeface="ＭＳ Ｐゴシック" pitchFamily="-28" charset="-128"/>
              <a:cs typeface="ＭＳ Ｐゴシック" pitchFamily="-28" charset="-128"/>
            </a:endParaRPr>
          </a:p>
        </p:txBody>
      </p:sp>
      <p:sp>
        <p:nvSpPr>
          <p:cNvPr id="4" name="Right Arrow 3"/>
          <p:cNvSpPr/>
          <p:nvPr/>
        </p:nvSpPr>
        <p:spPr bwMode="auto">
          <a:xfrm>
            <a:off x="611560" y="1772816"/>
            <a:ext cx="45719" cy="45719"/>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IE" sz="2400" b="0" i="0" u="none" strike="noStrike" cap="none" normalizeH="0" baseline="0">
              <a:ln>
                <a:noFill/>
              </a:ln>
              <a:solidFill>
                <a:schemeClr val="tx1"/>
              </a:solidFill>
              <a:effectLst/>
              <a:latin typeface="ITCFranklinGothic LT Book" charset="0"/>
              <a:ea typeface="ＭＳ Ｐゴシック" pitchFamily="-28" charset="-128"/>
              <a:cs typeface="ＭＳ Ｐゴシック" pitchFamily="-28" charset="-128"/>
            </a:endParaRPr>
          </a:p>
        </p:txBody>
      </p:sp>
      <p:sp>
        <p:nvSpPr>
          <p:cNvPr id="13" name="TextBox 12"/>
          <p:cNvSpPr txBox="1"/>
          <p:nvPr/>
        </p:nvSpPr>
        <p:spPr>
          <a:xfrm>
            <a:off x="179512" y="1581446"/>
            <a:ext cx="2434604" cy="369332"/>
          </a:xfrm>
          <a:prstGeom prst="rect">
            <a:avLst/>
          </a:prstGeom>
          <a:solidFill>
            <a:schemeClr val="accent1"/>
          </a:solidFill>
        </p:spPr>
        <p:txBody>
          <a:bodyPr wrap="square" rtlCol="0">
            <a:spAutoFit/>
          </a:bodyPr>
          <a:lstStyle/>
          <a:p>
            <a:r>
              <a:rPr lang="en-IE" sz="1800" dirty="0" smtClean="0"/>
              <a:t>Up to May/June </a:t>
            </a:r>
            <a:r>
              <a:rPr lang="en-IE" sz="1800" dirty="0" smtClean="0"/>
              <a:t>2023</a:t>
            </a:r>
            <a:endParaRPr lang="en-IE" sz="1800" dirty="0"/>
          </a:p>
        </p:txBody>
      </p:sp>
      <p:sp>
        <p:nvSpPr>
          <p:cNvPr id="19" name="TextBox 18"/>
          <p:cNvSpPr txBox="1"/>
          <p:nvPr/>
        </p:nvSpPr>
        <p:spPr>
          <a:xfrm>
            <a:off x="7479494" y="3930497"/>
            <a:ext cx="1445964" cy="923330"/>
          </a:xfrm>
          <a:prstGeom prst="rect">
            <a:avLst/>
          </a:prstGeom>
          <a:solidFill>
            <a:schemeClr val="accent1"/>
          </a:solidFill>
        </p:spPr>
        <p:txBody>
          <a:bodyPr wrap="square" rtlCol="0">
            <a:spAutoFit/>
          </a:bodyPr>
          <a:lstStyle/>
          <a:p>
            <a:r>
              <a:rPr lang="en-IE" sz="1800" dirty="0" smtClean="0"/>
              <a:t>June </a:t>
            </a:r>
            <a:r>
              <a:rPr lang="en-IE" sz="1800" dirty="0" smtClean="0"/>
              <a:t>2023 to </a:t>
            </a:r>
            <a:r>
              <a:rPr lang="en-IE" sz="1800" dirty="0" smtClean="0"/>
              <a:t>June </a:t>
            </a:r>
            <a:r>
              <a:rPr lang="en-IE" sz="1800" dirty="0" smtClean="0"/>
              <a:t>2024</a:t>
            </a:r>
            <a:endParaRPr lang="en-IE" sz="1800" dirty="0"/>
          </a:p>
        </p:txBody>
      </p:sp>
    </p:spTree>
    <p:extLst>
      <p:ext uri="{BB962C8B-B14F-4D97-AF65-F5344CB8AC3E}">
        <p14:creationId xmlns:p14="http://schemas.microsoft.com/office/powerpoint/2010/main" val="65266972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artsdc1\ERMS\NEW ART SECTOR SUPPORT AND DEVELOPMENT\YPCE\CREATIVE SCHOOLS\CREATIVE SCHOOLS\NATIONAL CELEBRATION\2019\Flagship Images\Dublin\CreativeSchoolsDublin--256.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504" y="1390267"/>
            <a:ext cx="9058170" cy="603726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xmlns="" id="{8DDDFB92-D3CB-4D81-AB5C-8E012B851CC0}"/>
              </a:ext>
            </a:extLst>
          </p:cNvPr>
          <p:cNvSpPr>
            <a:spLocks noGrp="1"/>
          </p:cNvSpPr>
          <p:nvPr>
            <p:ph type="title"/>
          </p:nvPr>
        </p:nvSpPr>
        <p:spPr/>
        <p:txBody>
          <a:bodyPr>
            <a:normAutofit/>
          </a:bodyPr>
          <a:lstStyle/>
          <a:p>
            <a:r>
              <a:rPr lang="en-IE" sz="3200" dirty="0">
                <a:latin typeface="Apercu Pro"/>
              </a:rPr>
              <a:t>Up to </a:t>
            </a:r>
            <a:r>
              <a:rPr lang="en-IE" sz="3200" dirty="0" smtClean="0">
                <a:latin typeface="Apercu Pro"/>
              </a:rPr>
              <a:t>May/June  </a:t>
            </a:r>
            <a:r>
              <a:rPr lang="en-IE" sz="3200" dirty="0" smtClean="0">
                <a:latin typeface="Apercu Pro"/>
              </a:rPr>
              <a:t>2023: </a:t>
            </a:r>
            <a:r>
              <a:rPr lang="en-IE" sz="3200" dirty="0">
                <a:latin typeface="Apercu Pro"/>
              </a:rPr>
              <a:t>Understand</a:t>
            </a:r>
          </a:p>
        </p:txBody>
      </p:sp>
      <p:sp>
        <p:nvSpPr>
          <p:cNvPr id="8" name="Rectangle 7"/>
          <p:cNvSpPr/>
          <p:nvPr/>
        </p:nvSpPr>
        <p:spPr>
          <a:xfrm>
            <a:off x="0" y="1390267"/>
            <a:ext cx="5328592" cy="5632311"/>
          </a:xfrm>
          <a:prstGeom prst="rect">
            <a:avLst/>
          </a:prstGeom>
        </p:spPr>
        <p:style>
          <a:lnRef idx="3">
            <a:schemeClr val="lt1"/>
          </a:lnRef>
          <a:fillRef idx="1">
            <a:schemeClr val="accent1"/>
          </a:fillRef>
          <a:effectRef idx="1">
            <a:schemeClr val="accent1"/>
          </a:effectRef>
          <a:fontRef idx="minor">
            <a:schemeClr val="lt1"/>
          </a:fontRef>
        </p:style>
        <p:txBody>
          <a:bodyPr wrap="square">
            <a:spAutoFit/>
          </a:bodyPr>
          <a:lstStyle/>
          <a:p>
            <a:pPr marL="457200" lvl="0" indent="-457200">
              <a:buFont typeface="Arial" panose="020B0604020202020204" pitchFamily="34" charset="0"/>
              <a:buChar char="•"/>
            </a:pPr>
            <a:r>
              <a:rPr lang="en-US" sz="2000" b="1" dirty="0" smtClean="0">
                <a:solidFill>
                  <a:srgbClr val="080808"/>
                </a:solidFill>
                <a:latin typeface="Apercu Pro Medium"/>
              </a:rPr>
              <a:t>Building relationships with your CA</a:t>
            </a:r>
          </a:p>
          <a:p>
            <a:pPr marL="457200" indent="-457200">
              <a:buFont typeface="Arial" panose="020B0604020202020204" pitchFamily="34" charset="0"/>
              <a:buChar char="•"/>
            </a:pPr>
            <a:r>
              <a:rPr lang="en-US" sz="2000" b="1" dirty="0">
                <a:solidFill>
                  <a:srgbClr val="080808"/>
                </a:solidFill>
                <a:latin typeface="Arial" charset="0"/>
                <a:ea typeface="ＭＳ Ｐゴシック" pitchFamily="-112" charset="-128"/>
              </a:rPr>
              <a:t>Learning about the CS initiative</a:t>
            </a:r>
          </a:p>
          <a:p>
            <a:pPr marL="457200" lvl="0" indent="-457200">
              <a:buFont typeface="Arial" panose="020B0604020202020204" pitchFamily="34" charset="0"/>
              <a:buChar char="•"/>
            </a:pPr>
            <a:r>
              <a:rPr lang="en-US" sz="2000" b="1" dirty="0" smtClean="0">
                <a:solidFill>
                  <a:srgbClr val="080808"/>
                </a:solidFill>
                <a:latin typeface="Apercu Pro Medium"/>
              </a:rPr>
              <a:t>Working with the children and young people in decision making</a:t>
            </a:r>
          </a:p>
          <a:p>
            <a:pPr marL="457200" lvl="0" indent="-457200">
              <a:buFont typeface="Arial" panose="020B0604020202020204" pitchFamily="34" charset="0"/>
              <a:buChar char="•"/>
            </a:pPr>
            <a:r>
              <a:rPr lang="en-US" sz="2000" b="1" dirty="0" smtClean="0">
                <a:solidFill>
                  <a:srgbClr val="080808"/>
                </a:solidFill>
                <a:latin typeface="Apercu Pro Medium"/>
              </a:rPr>
              <a:t>Connecting with the whole school community</a:t>
            </a:r>
            <a:endParaRPr lang="en-GB" sz="2000" b="1" dirty="0" smtClean="0">
              <a:solidFill>
                <a:srgbClr val="080808"/>
              </a:solidFill>
              <a:latin typeface="Apercu Pro Medium"/>
            </a:endParaRPr>
          </a:p>
          <a:p>
            <a:pPr marL="457200" lvl="0" indent="-457200">
              <a:buFont typeface="Arial" panose="020B0604020202020204" pitchFamily="34" charset="0"/>
              <a:buChar char="•"/>
            </a:pPr>
            <a:r>
              <a:rPr lang="en-GB" sz="2000" b="1" dirty="0" smtClean="0">
                <a:solidFill>
                  <a:srgbClr val="080808"/>
                </a:solidFill>
                <a:latin typeface="Apercu Pro Medium"/>
              </a:rPr>
              <a:t>Understanding </a:t>
            </a:r>
            <a:r>
              <a:rPr lang="en-GB" sz="2000" b="1" dirty="0">
                <a:solidFill>
                  <a:srgbClr val="080808"/>
                </a:solidFill>
                <a:latin typeface="Apercu Pro Medium"/>
              </a:rPr>
              <a:t>Creativity in your </a:t>
            </a:r>
            <a:r>
              <a:rPr lang="en-GB" sz="2000" b="1" dirty="0" smtClean="0">
                <a:solidFill>
                  <a:srgbClr val="080808"/>
                </a:solidFill>
                <a:latin typeface="Apercu Pro Medium"/>
              </a:rPr>
              <a:t>school</a:t>
            </a:r>
          </a:p>
          <a:p>
            <a:pPr marL="457200" lvl="0" indent="-457200">
              <a:buFont typeface="Arial" panose="020B0604020202020204" pitchFamily="34" charset="0"/>
              <a:buChar char="•"/>
            </a:pPr>
            <a:r>
              <a:rPr lang="en-US" sz="2000" b="1" dirty="0" smtClean="0">
                <a:solidFill>
                  <a:srgbClr val="080808"/>
                </a:solidFill>
                <a:latin typeface="Apercu Pro Medium"/>
              </a:rPr>
              <a:t>Creative Conversations and feedback</a:t>
            </a:r>
            <a:endParaRPr lang="en-GB" sz="2000" b="1" dirty="0" smtClean="0">
              <a:solidFill>
                <a:srgbClr val="080808"/>
              </a:solidFill>
              <a:latin typeface="Apercu Pro Medium"/>
            </a:endParaRPr>
          </a:p>
          <a:p>
            <a:pPr marL="457200" lvl="0" indent="-457200">
              <a:buFont typeface="Arial" panose="020B0604020202020204" pitchFamily="34" charset="0"/>
              <a:buChar char="•"/>
            </a:pPr>
            <a:r>
              <a:rPr lang="en-IE" sz="2000" b="1" dirty="0" smtClean="0">
                <a:solidFill>
                  <a:srgbClr val="080808"/>
                </a:solidFill>
                <a:latin typeface="Apercu Pro Medium"/>
              </a:rPr>
              <a:t>Analysis of </a:t>
            </a:r>
            <a:r>
              <a:rPr lang="en-US" sz="2000" b="1" dirty="0" smtClean="0">
                <a:solidFill>
                  <a:srgbClr val="080808"/>
                </a:solidFill>
                <a:latin typeface="Apercu Pro Medium"/>
              </a:rPr>
              <a:t>your engagement with the arts and creativity</a:t>
            </a:r>
          </a:p>
          <a:p>
            <a:pPr marL="457200" lvl="0" indent="-457200">
              <a:buFont typeface="Arial" panose="020B0604020202020204" pitchFamily="34" charset="0"/>
              <a:buChar char="•"/>
            </a:pPr>
            <a:r>
              <a:rPr lang="en-US" sz="2000" b="1" dirty="0" smtClean="0">
                <a:solidFill>
                  <a:srgbClr val="080808"/>
                </a:solidFill>
                <a:latin typeface="Apercu Pro Medium"/>
              </a:rPr>
              <a:t>Discovering the interests of your school community</a:t>
            </a:r>
          </a:p>
          <a:p>
            <a:pPr marL="457200" lvl="0" indent="-457200">
              <a:buFont typeface="Arial" panose="020B0604020202020204" pitchFamily="34" charset="0"/>
              <a:buChar char="•"/>
            </a:pPr>
            <a:r>
              <a:rPr lang="en-US" sz="2000" b="1" dirty="0" smtClean="0">
                <a:solidFill>
                  <a:srgbClr val="080808"/>
                </a:solidFill>
                <a:latin typeface="Apercu Pro Medium"/>
              </a:rPr>
              <a:t>Identifying strengths and areas for development</a:t>
            </a:r>
            <a:endParaRPr lang="en-GB" sz="2000" b="1" dirty="0">
              <a:solidFill>
                <a:srgbClr val="080808"/>
              </a:solidFill>
              <a:latin typeface="Apercu Pro Medium"/>
            </a:endParaRPr>
          </a:p>
          <a:p>
            <a:pPr marL="457200" lvl="0" indent="-457200">
              <a:buFont typeface="Arial" panose="020B0604020202020204" pitchFamily="34" charset="0"/>
              <a:buChar char="•"/>
            </a:pPr>
            <a:r>
              <a:rPr lang="en-GB" sz="2000" b="1" dirty="0">
                <a:solidFill>
                  <a:srgbClr val="080808"/>
                </a:solidFill>
                <a:latin typeface="Apercu Pro Medium"/>
              </a:rPr>
              <a:t>Researching </a:t>
            </a:r>
            <a:r>
              <a:rPr lang="en-GB" sz="2000" b="1" dirty="0" smtClean="0">
                <a:solidFill>
                  <a:srgbClr val="080808"/>
                </a:solidFill>
                <a:latin typeface="Apercu Pro Medium"/>
              </a:rPr>
              <a:t>opportunities</a:t>
            </a:r>
            <a:endParaRPr lang="en-GB" sz="2000" b="1" dirty="0">
              <a:solidFill>
                <a:srgbClr val="080808"/>
              </a:solidFill>
              <a:latin typeface="Apercu Pro Medium"/>
            </a:endParaRPr>
          </a:p>
          <a:p>
            <a:pPr marL="457200" lvl="0" indent="-457200">
              <a:buFont typeface="Arial" panose="020B0604020202020204" pitchFamily="34" charset="0"/>
              <a:buChar char="•"/>
            </a:pPr>
            <a:r>
              <a:rPr lang="en-GB" sz="2000" b="1" dirty="0" smtClean="0">
                <a:solidFill>
                  <a:srgbClr val="080808"/>
                </a:solidFill>
                <a:latin typeface="Apercu Pro Medium"/>
              </a:rPr>
              <a:t>Workshops/activities</a:t>
            </a:r>
          </a:p>
          <a:p>
            <a:pPr marL="457200" lvl="0" indent="-457200">
              <a:buFont typeface="Arial" panose="020B0604020202020204" pitchFamily="34" charset="0"/>
              <a:buChar char="•"/>
            </a:pPr>
            <a:r>
              <a:rPr lang="en-GB" sz="2000" b="1" dirty="0" smtClean="0">
                <a:solidFill>
                  <a:srgbClr val="080808"/>
                </a:solidFill>
                <a:latin typeface="Apercu Pro Medium"/>
              </a:rPr>
              <a:t>CA in regular contact</a:t>
            </a:r>
            <a:endParaRPr lang="en-GB" sz="2000" b="1" dirty="0">
              <a:solidFill>
                <a:srgbClr val="080808"/>
              </a:solidFill>
              <a:latin typeface="Apercu Pro Medium"/>
            </a:endParaRPr>
          </a:p>
        </p:txBody>
      </p:sp>
    </p:spTree>
    <p:extLst>
      <p:ext uri="{BB962C8B-B14F-4D97-AF65-F5344CB8AC3E}">
        <p14:creationId xmlns:p14="http://schemas.microsoft.com/office/powerpoint/2010/main" val="82173651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DDDFB92-D3CB-4D81-AB5C-8E012B851CC0}"/>
              </a:ext>
            </a:extLst>
          </p:cNvPr>
          <p:cNvSpPr>
            <a:spLocks noGrp="1"/>
          </p:cNvSpPr>
          <p:nvPr>
            <p:ph type="title"/>
          </p:nvPr>
        </p:nvSpPr>
        <p:spPr/>
        <p:txBody>
          <a:bodyPr>
            <a:normAutofit/>
          </a:bodyPr>
          <a:lstStyle/>
          <a:p>
            <a:r>
              <a:rPr lang="en-US" sz="3200" kern="1200" dirty="0">
                <a:latin typeface="Arial" charset="0"/>
                <a:ea typeface="ＭＳ Ｐゴシック" pitchFamily="-112" charset="-128"/>
              </a:rPr>
              <a:t>May/June </a:t>
            </a:r>
            <a:r>
              <a:rPr lang="en-US" sz="3200" kern="1200" dirty="0" smtClean="0">
                <a:latin typeface="Arial" charset="0"/>
                <a:ea typeface="ＭＳ Ｐゴシック" pitchFamily="-112" charset="-128"/>
              </a:rPr>
              <a:t>2023 – </a:t>
            </a:r>
            <a:r>
              <a:rPr lang="en-US" sz="3200" kern="1200" dirty="0">
                <a:latin typeface="Arial" charset="0"/>
                <a:ea typeface="ＭＳ Ｐゴシック" pitchFamily="-112" charset="-128"/>
              </a:rPr>
              <a:t>June </a:t>
            </a:r>
            <a:r>
              <a:rPr lang="en-US" sz="3200" kern="1200" dirty="0" smtClean="0">
                <a:latin typeface="Arial" charset="0"/>
                <a:ea typeface="ＭＳ Ｐゴシック" pitchFamily="-112" charset="-128"/>
              </a:rPr>
              <a:t>2024</a:t>
            </a:r>
            <a:endParaRPr lang="en-GB" sz="3200" kern="1200" dirty="0">
              <a:latin typeface="Arial" charset="0"/>
              <a:ea typeface="ＭＳ Ｐゴシック" pitchFamily="-112" charset="-128"/>
            </a:endParaRPr>
          </a:p>
        </p:txBody>
      </p:sp>
      <p:pic>
        <p:nvPicPr>
          <p:cNvPr id="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915544"/>
            <a:ext cx="5876514" cy="29424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7"/>
          <p:cNvSpPr/>
          <p:nvPr/>
        </p:nvSpPr>
        <p:spPr>
          <a:xfrm>
            <a:off x="0" y="1404570"/>
            <a:ext cx="5570043" cy="7390485"/>
          </a:xfrm>
          <a:prstGeom prst="rect">
            <a:avLst/>
          </a:prstGeom>
        </p:spPr>
        <p:style>
          <a:lnRef idx="1">
            <a:schemeClr val="accent2"/>
          </a:lnRef>
          <a:fillRef idx="3">
            <a:schemeClr val="accent2"/>
          </a:fillRef>
          <a:effectRef idx="2">
            <a:schemeClr val="accent2"/>
          </a:effectRef>
          <a:fontRef idx="minor">
            <a:schemeClr val="lt1"/>
          </a:fontRef>
        </p:style>
        <p:txBody>
          <a:bodyPr wrap="square">
            <a:spAutoFit/>
          </a:bodyPr>
          <a:lstStyle/>
          <a:p>
            <a:pPr marL="342900" indent="-342900" defTabSz="1066800">
              <a:lnSpc>
                <a:spcPct val="90000"/>
              </a:lnSpc>
              <a:spcAft>
                <a:spcPct val="35000"/>
              </a:spcAft>
              <a:buFont typeface="Arial" panose="020B0604020202020204" pitchFamily="34" charset="0"/>
              <a:buChar char="•"/>
            </a:pPr>
            <a:r>
              <a:rPr lang="en-US" b="1" dirty="0" smtClean="0">
                <a:solidFill>
                  <a:srgbClr val="080808"/>
                </a:solidFill>
                <a:latin typeface="Apercu Pro"/>
              </a:rPr>
              <a:t>Addressing individual priorities and needs </a:t>
            </a:r>
          </a:p>
          <a:p>
            <a:pPr marL="342900" indent="-342900" defTabSz="1066800">
              <a:lnSpc>
                <a:spcPct val="90000"/>
              </a:lnSpc>
              <a:spcAft>
                <a:spcPct val="35000"/>
              </a:spcAft>
              <a:buFont typeface="Arial" panose="020B0604020202020204" pitchFamily="34" charset="0"/>
              <a:buChar char="•"/>
            </a:pPr>
            <a:r>
              <a:rPr lang="en-US" b="1" dirty="0" smtClean="0">
                <a:solidFill>
                  <a:srgbClr val="080808"/>
                </a:solidFill>
                <a:latin typeface="Apercu Pro"/>
              </a:rPr>
              <a:t>Researching opportunities</a:t>
            </a:r>
            <a:endParaRPr lang="en-GB" b="1" dirty="0">
              <a:solidFill>
                <a:srgbClr val="080808"/>
              </a:solidFill>
              <a:latin typeface="Apercu Pro"/>
            </a:endParaRPr>
          </a:p>
          <a:p>
            <a:pPr marL="342900" indent="-342900" defTabSz="1066800">
              <a:lnSpc>
                <a:spcPct val="90000"/>
              </a:lnSpc>
              <a:spcAft>
                <a:spcPct val="35000"/>
              </a:spcAft>
              <a:buFont typeface="Arial" panose="020B0604020202020204" pitchFamily="34" charset="0"/>
              <a:buChar char="•"/>
            </a:pPr>
            <a:r>
              <a:rPr lang="en-GB" b="1" dirty="0" smtClean="0">
                <a:solidFill>
                  <a:srgbClr val="080808"/>
                </a:solidFill>
                <a:latin typeface="Apercu Pro"/>
              </a:rPr>
              <a:t>Develop CS Plan</a:t>
            </a:r>
          </a:p>
          <a:p>
            <a:pPr marL="342900" indent="-342900" defTabSz="1066800">
              <a:lnSpc>
                <a:spcPct val="90000"/>
              </a:lnSpc>
              <a:spcAft>
                <a:spcPct val="35000"/>
              </a:spcAft>
              <a:buFont typeface="Arial" panose="020B0604020202020204" pitchFamily="34" charset="0"/>
              <a:buChar char="•"/>
            </a:pPr>
            <a:r>
              <a:rPr lang="en-US" b="1" dirty="0" smtClean="0">
                <a:solidFill>
                  <a:srgbClr val="080808"/>
                </a:solidFill>
                <a:latin typeface="Apercu Pro"/>
              </a:rPr>
              <a:t>Forming links between the school and arts and creative community</a:t>
            </a:r>
            <a:endParaRPr lang="en-GB" b="1" dirty="0" smtClean="0">
              <a:solidFill>
                <a:srgbClr val="080808"/>
              </a:solidFill>
              <a:latin typeface="Apercu Pro"/>
            </a:endParaRPr>
          </a:p>
          <a:p>
            <a:pPr marL="342900" indent="-342900" defTabSz="1066800">
              <a:lnSpc>
                <a:spcPct val="90000"/>
              </a:lnSpc>
              <a:spcAft>
                <a:spcPct val="35000"/>
              </a:spcAft>
              <a:buFont typeface="Arial" panose="020B0604020202020204" pitchFamily="34" charset="0"/>
              <a:buChar char="•"/>
            </a:pPr>
            <a:endParaRPr lang="en-GB" sz="500" b="1" dirty="0">
              <a:solidFill>
                <a:srgbClr val="080808"/>
              </a:solidFill>
              <a:latin typeface="Apercu Pro"/>
            </a:endParaRPr>
          </a:p>
          <a:p>
            <a:pPr marL="342900" lvl="0" indent="-342900" defTabSz="1066800">
              <a:lnSpc>
                <a:spcPct val="90000"/>
              </a:lnSpc>
              <a:spcAft>
                <a:spcPct val="35000"/>
              </a:spcAft>
              <a:buFont typeface="Arial" panose="020B0604020202020204" pitchFamily="34" charset="0"/>
              <a:buChar char="•"/>
            </a:pPr>
            <a:r>
              <a:rPr lang="en-US" b="1" dirty="0" smtClean="0">
                <a:solidFill>
                  <a:srgbClr val="080808"/>
                </a:solidFill>
                <a:latin typeface="Apercu Pro"/>
              </a:rPr>
              <a:t>Liaising with Creative practitioners and cultural institutes and </a:t>
            </a:r>
            <a:r>
              <a:rPr lang="en-US" b="1" dirty="0" err="1" smtClean="0">
                <a:solidFill>
                  <a:srgbClr val="080808"/>
                </a:solidFill>
                <a:latin typeface="Apercu Pro"/>
              </a:rPr>
              <a:t>organisations</a:t>
            </a:r>
            <a:r>
              <a:rPr lang="en-US" b="1" dirty="0" smtClean="0">
                <a:solidFill>
                  <a:srgbClr val="080808"/>
                </a:solidFill>
                <a:latin typeface="Apercu Pro"/>
              </a:rPr>
              <a:t>.</a:t>
            </a:r>
            <a:endParaRPr lang="en-GB" b="1" dirty="0" smtClean="0">
              <a:solidFill>
                <a:srgbClr val="080808"/>
              </a:solidFill>
              <a:latin typeface="Apercu Pro"/>
            </a:endParaRPr>
          </a:p>
          <a:p>
            <a:pPr marL="342900" lvl="0" indent="-342900" defTabSz="1066800">
              <a:lnSpc>
                <a:spcPct val="90000"/>
              </a:lnSpc>
              <a:spcAft>
                <a:spcPct val="35000"/>
              </a:spcAft>
              <a:buFont typeface="Arial" panose="020B0604020202020204" pitchFamily="34" charset="0"/>
              <a:buChar char="•"/>
            </a:pPr>
            <a:r>
              <a:rPr lang="en-GB" b="1" dirty="0" smtClean="0">
                <a:solidFill>
                  <a:srgbClr val="080808"/>
                </a:solidFill>
                <a:latin typeface="Apercu Pro"/>
              </a:rPr>
              <a:t>Activities taking place</a:t>
            </a:r>
          </a:p>
          <a:p>
            <a:pPr marL="342900" lvl="0" indent="-342900" defTabSz="1066800">
              <a:lnSpc>
                <a:spcPct val="90000"/>
              </a:lnSpc>
              <a:spcAft>
                <a:spcPct val="35000"/>
              </a:spcAft>
              <a:buFont typeface="Arial" panose="020B0604020202020204" pitchFamily="34" charset="0"/>
              <a:buChar char="•"/>
            </a:pPr>
            <a:r>
              <a:rPr lang="en-US" b="1" dirty="0" smtClean="0">
                <a:solidFill>
                  <a:srgbClr val="080808"/>
                </a:solidFill>
                <a:latin typeface="Apercu Pro"/>
              </a:rPr>
              <a:t>Celebrating your achievements</a:t>
            </a:r>
          </a:p>
          <a:p>
            <a:pPr marL="342900" lvl="0" indent="-342900" defTabSz="1066800">
              <a:lnSpc>
                <a:spcPct val="90000"/>
              </a:lnSpc>
              <a:spcAft>
                <a:spcPct val="35000"/>
              </a:spcAft>
              <a:buFont typeface="Arial" panose="020B0604020202020204" pitchFamily="34" charset="0"/>
              <a:buChar char="•"/>
            </a:pPr>
            <a:r>
              <a:rPr lang="en-US" b="1" dirty="0" smtClean="0">
                <a:solidFill>
                  <a:srgbClr val="080808"/>
                </a:solidFill>
                <a:latin typeface="Apercu Pro"/>
              </a:rPr>
              <a:t>Evaluation and reflection</a:t>
            </a:r>
          </a:p>
          <a:p>
            <a:pPr marL="342900" lvl="0" indent="-342900" defTabSz="1066800">
              <a:lnSpc>
                <a:spcPct val="90000"/>
              </a:lnSpc>
              <a:spcAft>
                <a:spcPct val="35000"/>
              </a:spcAft>
              <a:buFont typeface="Arial" panose="020B0604020202020204" pitchFamily="34" charset="0"/>
              <a:buChar char="•"/>
            </a:pPr>
            <a:r>
              <a:rPr lang="en-US" b="1" dirty="0" smtClean="0">
                <a:solidFill>
                  <a:srgbClr val="080808"/>
                </a:solidFill>
                <a:latin typeface="Apercu Pro"/>
              </a:rPr>
              <a:t>Embedding the CS Plan</a:t>
            </a:r>
            <a:endParaRPr lang="en-GB" b="1" dirty="0" smtClean="0">
              <a:solidFill>
                <a:srgbClr val="080808"/>
              </a:solidFill>
              <a:latin typeface="Apercu Pro"/>
            </a:endParaRPr>
          </a:p>
          <a:p>
            <a:pPr marL="342900" lvl="0" indent="-342900" defTabSz="1066800">
              <a:lnSpc>
                <a:spcPct val="90000"/>
              </a:lnSpc>
              <a:spcAft>
                <a:spcPct val="35000"/>
              </a:spcAft>
              <a:buFont typeface="Arial" panose="020B0604020202020204" pitchFamily="34" charset="0"/>
              <a:buChar char="•"/>
            </a:pPr>
            <a:endParaRPr lang="en-GB" b="1" dirty="0" smtClean="0">
              <a:solidFill>
                <a:srgbClr val="080808"/>
              </a:solidFill>
              <a:latin typeface="Apercu Pro"/>
            </a:endParaRPr>
          </a:p>
          <a:p>
            <a:pPr lvl="0" defTabSz="1066800">
              <a:lnSpc>
                <a:spcPct val="90000"/>
              </a:lnSpc>
              <a:spcAft>
                <a:spcPct val="35000"/>
              </a:spcAft>
            </a:pPr>
            <a:r>
              <a:rPr lang="en-GB" b="1" dirty="0" smtClean="0">
                <a:solidFill>
                  <a:srgbClr val="080808"/>
                </a:solidFill>
                <a:latin typeface="Apercu Pro"/>
              </a:rPr>
              <a:t> </a:t>
            </a:r>
          </a:p>
          <a:p>
            <a:pPr marL="342900" lvl="0" indent="-342900" defTabSz="1066800">
              <a:lnSpc>
                <a:spcPct val="90000"/>
              </a:lnSpc>
              <a:spcAft>
                <a:spcPct val="35000"/>
              </a:spcAft>
              <a:buFont typeface="Arial" panose="020B0604020202020204" pitchFamily="34" charset="0"/>
              <a:buChar char="•"/>
            </a:pPr>
            <a:r>
              <a:rPr lang="en-GB" b="1" dirty="0" smtClean="0">
                <a:solidFill>
                  <a:srgbClr val="080808"/>
                </a:solidFill>
                <a:latin typeface="Apercu Pro"/>
              </a:rPr>
              <a:t>Ongoing consultation</a:t>
            </a:r>
          </a:p>
          <a:p>
            <a:pPr marL="342900" lvl="0" indent="-342900" defTabSz="1066800">
              <a:lnSpc>
                <a:spcPct val="90000"/>
              </a:lnSpc>
              <a:spcAft>
                <a:spcPct val="35000"/>
              </a:spcAft>
              <a:buFont typeface="Arial" panose="020B0604020202020204" pitchFamily="34" charset="0"/>
              <a:buChar char="•"/>
            </a:pPr>
            <a:r>
              <a:rPr lang="en-GB" b="1" dirty="0" smtClean="0">
                <a:solidFill>
                  <a:srgbClr val="080808"/>
                </a:solidFill>
                <a:latin typeface="Apercu Pro"/>
              </a:rPr>
              <a:t>Regular contact for CA and school</a:t>
            </a:r>
            <a:endParaRPr lang="en-GB" b="1" dirty="0">
              <a:solidFill>
                <a:srgbClr val="080808"/>
              </a:solidFill>
              <a:latin typeface="Apercu Pro"/>
            </a:endParaRPr>
          </a:p>
        </p:txBody>
      </p:sp>
      <p:pic>
        <p:nvPicPr>
          <p:cNvPr id="7170" name="Picture 2" descr="\\artsdc1\ERMS\NEW ART SECTOR SUPPORT AND DEVELOPMENT\YPCE\CREATIVE SCHOOLS\CREATIVE SCHOOLS\NATIONAL CELEBRATION\2019\Flagship Images\Dublin\CreativeSchoolsDublin--175.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70043" y="1453130"/>
            <a:ext cx="3573775" cy="56482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974380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Creative Schools Planning Framework</a:t>
            </a:r>
            <a:endParaRPr lang="en-GB" dirty="0"/>
          </a:p>
        </p:txBody>
      </p:sp>
    </p:spTree>
    <p:extLst>
      <p:ext uri="{BB962C8B-B14F-4D97-AF65-F5344CB8AC3E}">
        <p14:creationId xmlns:p14="http://schemas.microsoft.com/office/powerpoint/2010/main" val="170786524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Understand – Your Schools Analysis</a:t>
            </a:r>
            <a:endParaRPr lang="en-GB" sz="3200" dirty="0"/>
          </a:p>
        </p:txBody>
      </p:sp>
      <p:sp>
        <p:nvSpPr>
          <p:cNvPr id="5" name="Rectangle 4"/>
          <p:cNvSpPr/>
          <p:nvPr/>
        </p:nvSpPr>
        <p:spPr>
          <a:xfrm>
            <a:off x="107504" y="1772816"/>
            <a:ext cx="9036496" cy="4893647"/>
          </a:xfrm>
          <a:prstGeom prst="rect">
            <a:avLst/>
          </a:prstGeom>
        </p:spPr>
        <p:txBody>
          <a:bodyPr wrap="square">
            <a:spAutoFit/>
          </a:bodyPr>
          <a:lstStyle/>
          <a:p>
            <a:r>
              <a:rPr lang="en-US" dirty="0" smtClean="0">
                <a:solidFill>
                  <a:schemeClr val="bg2"/>
                </a:solidFill>
              </a:rPr>
              <a:t>The CA and the SC work together on the Understand Phase.</a:t>
            </a:r>
          </a:p>
          <a:p>
            <a:endParaRPr lang="en-US" dirty="0" smtClean="0">
              <a:solidFill>
                <a:schemeClr val="bg2"/>
              </a:solidFill>
            </a:endParaRPr>
          </a:p>
          <a:p>
            <a:r>
              <a:rPr lang="en-US" dirty="0" smtClean="0">
                <a:solidFill>
                  <a:schemeClr val="bg2"/>
                </a:solidFill>
              </a:rPr>
              <a:t>This </a:t>
            </a:r>
            <a:r>
              <a:rPr lang="en-US" dirty="0">
                <a:solidFill>
                  <a:schemeClr val="bg2"/>
                </a:solidFill>
              </a:rPr>
              <a:t>analysis should help you and your school reflect on and investigate;</a:t>
            </a:r>
          </a:p>
          <a:p>
            <a:pPr marL="342900" indent="-342900">
              <a:buFont typeface="Arial" panose="020B0604020202020204" pitchFamily="34" charset="0"/>
              <a:buChar char="•"/>
            </a:pPr>
            <a:r>
              <a:rPr lang="en-US" dirty="0">
                <a:solidFill>
                  <a:schemeClr val="bg2"/>
                </a:solidFill>
              </a:rPr>
              <a:t>Your current engagement with the arts </a:t>
            </a:r>
          </a:p>
          <a:p>
            <a:pPr marL="342900" indent="-342900">
              <a:buFont typeface="Arial" panose="020B0604020202020204" pitchFamily="34" charset="0"/>
              <a:buChar char="•"/>
            </a:pPr>
            <a:r>
              <a:rPr lang="en-US" dirty="0">
                <a:solidFill>
                  <a:schemeClr val="bg2"/>
                </a:solidFill>
              </a:rPr>
              <a:t>Your understanding of creativity and </a:t>
            </a:r>
            <a:r>
              <a:rPr lang="en-US" dirty="0" smtClean="0">
                <a:solidFill>
                  <a:schemeClr val="bg2"/>
                </a:solidFill>
              </a:rPr>
              <a:t>how it </a:t>
            </a:r>
            <a:r>
              <a:rPr lang="en-US" dirty="0">
                <a:solidFill>
                  <a:schemeClr val="bg2"/>
                </a:solidFill>
              </a:rPr>
              <a:t>is developed</a:t>
            </a:r>
          </a:p>
          <a:p>
            <a:pPr marL="342900" indent="-342900">
              <a:buFont typeface="Arial" panose="020B0604020202020204" pitchFamily="34" charset="0"/>
              <a:buChar char="•"/>
            </a:pPr>
            <a:r>
              <a:rPr lang="en-US" dirty="0">
                <a:solidFill>
                  <a:schemeClr val="bg2"/>
                </a:solidFill>
              </a:rPr>
              <a:t>The artistic and creative experiences and interests of your </a:t>
            </a:r>
            <a:r>
              <a:rPr lang="en-US" dirty="0" smtClean="0">
                <a:solidFill>
                  <a:schemeClr val="bg2"/>
                </a:solidFill>
              </a:rPr>
              <a:t>students, </a:t>
            </a:r>
            <a:r>
              <a:rPr lang="en-US" dirty="0">
                <a:solidFill>
                  <a:schemeClr val="bg2"/>
                </a:solidFill>
              </a:rPr>
              <a:t>teachers, leadership and </a:t>
            </a:r>
            <a:r>
              <a:rPr lang="en-US" dirty="0" smtClean="0">
                <a:solidFill>
                  <a:schemeClr val="bg2"/>
                </a:solidFill>
              </a:rPr>
              <a:t>parents/guardians </a:t>
            </a:r>
            <a:r>
              <a:rPr lang="en-US" dirty="0">
                <a:solidFill>
                  <a:schemeClr val="bg2"/>
                </a:solidFill>
              </a:rPr>
              <a:t>in and out of school, and how they could be developed.</a:t>
            </a:r>
          </a:p>
          <a:p>
            <a:pPr marL="342900" indent="-342900">
              <a:buFont typeface="Arial" panose="020B0604020202020204" pitchFamily="34" charset="0"/>
              <a:buChar char="•"/>
            </a:pPr>
            <a:r>
              <a:rPr lang="en-US" dirty="0">
                <a:solidFill>
                  <a:schemeClr val="bg2"/>
                </a:solidFill>
              </a:rPr>
              <a:t>The current opportunities for children and young people to participate in decision-making in your school, and how these could be enhanced.</a:t>
            </a:r>
          </a:p>
          <a:p>
            <a:pPr marL="342900" indent="-342900">
              <a:buFont typeface="Arial" panose="020B0604020202020204" pitchFamily="34" charset="0"/>
              <a:buChar char="•"/>
            </a:pPr>
            <a:r>
              <a:rPr lang="en-US" dirty="0">
                <a:solidFill>
                  <a:schemeClr val="bg2"/>
                </a:solidFill>
              </a:rPr>
              <a:t>The resources in your school and in your wider community. </a:t>
            </a:r>
          </a:p>
        </p:txBody>
      </p:sp>
    </p:spTree>
    <p:extLst>
      <p:ext uri="{BB962C8B-B14F-4D97-AF65-F5344CB8AC3E}">
        <p14:creationId xmlns:p14="http://schemas.microsoft.com/office/powerpoint/2010/main" val="429194294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1480" y="548680"/>
            <a:ext cx="8481000" cy="720080"/>
          </a:xfrm>
        </p:spPr>
        <p:txBody>
          <a:bodyPr>
            <a:normAutofit/>
          </a:bodyPr>
          <a:lstStyle/>
          <a:p>
            <a:r>
              <a:rPr lang="en-US" sz="3200" dirty="0" smtClean="0"/>
              <a:t>Understand – Your Schools Analysis</a:t>
            </a:r>
            <a:endParaRPr lang="en-GB" sz="3200" dirty="0"/>
          </a:p>
        </p:txBody>
      </p:sp>
      <p:sp>
        <p:nvSpPr>
          <p:cNvPr id="3" name="Rectangle 2"/>
          <p:cNvSpPr/>
          <p:nvPr/>
        </p:nvSpPr>
        <p:spPr>
          <a:xfrm>
            <a:off x="108012" y="1484784"/>
            <a:ext cx="4572000" cy="5210209"/>
          </a:xfrm>
          <a:prstGeom prst="rect">
            <a:avLst/>
          </a:prstGeom>
        </p:spPr>
        <p:txBody>
          <a:bodyPr>
            <a:spAutoFit/>
          </a:bodyPr>
          <a:lstStyle/>
          <a:p>
            <a:pPr>
              <a:lnSpc>
                <a:spcPct val="107000"/>
              </a:lnSpc>
              <a:spcAft>
                <a:spcPts val="800"/>
              </a:spcAft>
            </a:pPr>
            <a:r>
              <a:rPr lang="en-IE" dirty="0">
                <a:solidFill>
                  <a:schemeClr val="bg2"/>
                </a:solidFill>
                <a:latin typeface="Apercu Pro"/>
                <a:ea typeface="Calibri" panose="020F0502020204030204" pitchFamily="34" charset="0"/>
                <a:cs typeface="Times New Roman" panose="02020603050405020304" pitchFamily="18" charset="0"/>
              </a:rPr>
              <a:t>We recommend that you involve the whole school community in this process, including</a:t>
            </a:r>
            <a:r>
              <a:rPr lang="en-IE" dirty="0" smtClean="0">
                <a:solidFill>
                  <a:schemeClr val="bg2"/>
                </a:solidFill>
                <a:latin typeface="Apercu Pro"/>
                <a:ea typeface="Calibri" panose="020F0502020204030204" pitchFamily="34" charset="0"/>
                <a:cs typeface="Times New Roman" panose="02020603050405020304" pitchFamily="18" charset="0"/>
              </a:rPr>
              <a:t>:</a:t>
            </a:r>
          </a:p>
          <a:p>
            <a:pPr>
              <a:lnSpc>
                <a:spcPct val="107000"/>
              </a:lnSpc>
              <a:spcAft>
                <a:spcPts val="800"/>
              </a:spcAft>
            </a:pPr>
            <a:endParaRPr lang="en-GB" sz="2000" dirty="0">
              <a:solidFill>
                <a:schemeClr val="bg2"/>
              </a:solidFill>
              <a:latin typeface="Apercu Pro"/>
              <a:ea typeface="Calibri" panose="020F0502020204030204" pitchFamily="34" charset="0"/>
              <a:cs typeface="Times New Roman" panose="02020603050405020304" pitchFamily="18" charset="0"/>
            </a:endParaRPr>
          </a:p>
          <a:p>
            <a:pPr marL="342900" lvl="0" indent="-342900">
              <a:lnSpc>
                <a:spcPct val="115000"/>
              </a:lnSpc>
              <a:spcAft>
                <a:spcPts val="0"/>
              </a:spcAft>
              <a:buFont typeface="+mj-lt"/>
              <a:buAutoNum type="arabicPeriod"/>
            </a:pPr>
            <a:r>
              <a:rPr lang="en-IE" dirty="0">
                <a:solidFill>
                  <a:schemeClr val="bg2"/>
                </a:solidFill>
                <a:latin typeface="Apercu Pro"/>
                <a:ea typeface="Calibri" panose="020F0502020204030204" pitchFamily="34" charset="0"/>
                <a:cs typeface="Times New Roman" panose="02020603050405020304" pitchFamily="18" charset="0"/>
              </a:rPr>
              <a:t>Children / Young People </a:t>
            </a:r>
            <a:endParaRPr lang="en-GB" sz="2000" dirty="0">
              <a:solidFill>
                <a:schemeClr val="bg2"/>
              </a:solidFill>
              <a:latin typeface="Apercu Pro"/>
              <a:ea typeface="Calibri" panose="020F0502020204030204" pitchFamily="34" charset="0"/>
              <a:cs typeface="Times New Roman" panose="02020603050405020304" pitchFamily="18" charset="0"/>
            </a:endParaRPr>
          </a:p>
          <a:p>
            <a:pPr marL="342900" lvl="0" indent="-342900">
              <a:lnSpc>
                <a:spcPct val="115000"/>
              </a:lnSpc>
              <a:spcAft>
                <a:spcPts val="0"/>
              </a:spcAft>
              <a:buFont typeface="+mj-lt"/>
              <a:buAutoNum type="arabicPeriod"/>
            </a:pPr>
            <a:r>
              <a:rPr lang="en-IE" dirty="0">
                <a:solidFill>
                  <a:schemeClr val="bg2"/>
                </a:solidFill>
                <a:latin typeface="Apercu Pro"/>
                <a:ea typeface="Calibri" panose="020F0502020204030204" pitchFamily="34" charset="0"/>
                <a:cs typeface="Times New Roman" panose="02020603050405020304" pitchFamily="18" charset="0"/>
              </a:rPr>
              <a:t>Teachers / Staff </a:t>
            </a:r>
            <a:endParaRPr lang="en-GB" sz="2000" dirty="0">
              <a:solidFill>
                <a:schemeClr val="bg2"/>
              </a:solidFill>
              <a:latin typeface="Apercu Pro"/>
              <a:ea typeface="Calibri" panose="020F0502020204030204" pitchFamily="34" charset="0"/>
              <a:cs typeface="Times New Roman" panose="02020603050405020304" pitchFamily="18" charset="0"/>
            </a:endParaRPr>
          </a:p>
          <a:p>
            <a:pPr marL="342900" lvl="0" indent="-342900">
              <a:lnSpc>
                <a:spcPct val="115000"/>
              </a:lnSpc>
              <a:spcAft>
                <a:spcPts val="0"/>
              </a:spcAft>
              <a:buFont typeface="+mj-lt"/>
              <a:buAutoNum type="arabicPeriod"/>
            </a:pPr>
            <a:r>
              <a:rPr lang="en-IE" dirty="0">
                <a:solidFill>
                  <a:schemeClr val="bg2"/>
                </a:solidFill>
                <a:latin typeface="Apercu Pro"/>
                <a:ea typeface="Calibri" panose="020F0502020204030204" pitchFamily="34" charset="0"/>
                <a:cs typeface="Times New Roman" panose="02020603050405020304" pitchFamily="18" charset="0"/>
              </a:rPr>
              <a:t>School Management</a:t>
            </a:r>
            <a:endParaRPr lang="en-GB" sz="2000" dirty="0">
              <a:solidFill>
                <a:schemeClr val="bg2"/>
              </a:solidFill>
              <a:latin typeface="Apercu Pro"/>
              <a:ea typeface="Calibri" panose="020F0502020204030204" pitchFamily="34" charset="0"/>
              <a:cs typeface="Times New Roman" panose="02020603050405020304" pitchFamily="18" charset="0"/>
            </a:endParaRPr>
          </a:p>
          <a:p>
            <a:pPr marL="342900" lvl="0" indent="-342900">
              <a:lnSpc>
                <a:spcPct val="115000"/>
              </a:lnSpc>
              <a:spcAft>
                <a:spcPts val="0"/>
              </a:spcAft>
              <a:buFont typeface="+mj-lt"/>
              <a:buAutoNum type="arabicPeriod"/>
            </a:pPr>
            <a:r>
              <a:rPr lang="en-IE" dirty="0">
                <a:solidFill>
                  <a:schemeClr val="bg2"/>
                </a:solidFill>
                <a:latin typeface="Apercu Pro"/>
                <a:ea typeface="Calibri" panose="020F0502020204030204" pitchFamily="34" charset="0"/>
                <a:cs typeface="Times New Roman" panose="02020603050405020304" pitchFamily="18" charset="0"/>
              </a:rPr>
              <a:t>Parents / Guardians</a:t>
            </a:r>
            <a:endParaRPr lang="en-GB" sz="2000" dirty="0">
              <a:solidFill>
                <a:schemeClr val="bg2"/>
              </a:solidFill>
              <a:latin typeface="Apercu Pro"/>
              <a:ea typeface="Calibri" panose="020F0502020204030204" pitchFamily="34" charset="0"/>
              <a:cs typeface="Times New Roman" panose="02020603050405020304" pitchFamily="18" charset="0"/>
            </a:endParaRPr>
          </a:p>
          <a:p>
            <a:pPr marL="342900" lvl="0" indent="-342900">
              <a:lnSpc>
                <a:spcPct val="115000"/>
              </a:lnSpc>
              <a:spcAft>
                <a:spcPts val="0"/>
              </a:spcAft>
              <a:buFont typeface="+mj-lt"/>
              <a:buAutoNum type="arabicPeriod"/>
            </a:pPr>
            <a:r>
              <a:rPr lang="en-IE" dirty="0">
                <a:solidFill>
                  <a:schemeClr val="bg2"/>
                </a:solidFill>
                <a:latin typeface="Apercu Pro"/>
                <a:ea typeface="Calibri" panose="020F0502020204030204" pitchFamily="34" charset="0"/>
                <a:cs typeface="Times New Roman" panose="02020603050405020304" pitchFamily="18" charset="0"/>
              </a:rPr>
              <a:t>Artists / Creative Practitioners who already work in your school</a:t>
            </a:r>
            <a:endParaRPr lang="en-GB" sz="2000" dirty="0">
              <a:solidFill>
                <a:schemeClr val="bg2"/>
              </a:solidFill>
              <a:latin typeface="Apercu Pro"/>
              <a:ea typeface="Calibri" panose="020F0502020204030204" pitchFamily="34" charset="0"/>
              <a:cs typeface="Times New Roman" panose="02020603050405020304" pitchFamily="18" charset="0"/>
            </a:endParaRPr>
          </a:p>
          <a:p>
            <a:pPr>
              <a:lnSpc>
                <a:spcPct val="115000"/>
              </a:lnSpc>
              <a:spcAft>
                <a:spcPts val="0"/>
              </a:spcAft>
            </a:pPr>
            <a:r>
              <a:rPr lang="en-IE" dirty="0">
                <a:latin typeface="Frutiger 45 Light" pitchFamily="50" charset="0"/>
                <a:ea typeface="Calibri" panose="020F0502020204030204" pitchFamily="34" charset="0"/>
                <a:cs typeface="Times New Roman" panose="02020603050405020304" pitchFamily="18" charset="0"/>
              </a:rPr>
              <a:t> </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3"/>
          <p:cNvPicPr>
            <a:picLocks noChangeAspect="1"/>
          </p:cNvPicPr>
          <p:nvPr/>
        </p:nvPicPr>
        <p:blipFill>
          <a:blip r:embed="rId2"/>
          <a:stretch>
            <a:fillRect/>
          </a:stretch>
        </p:blipFill>
        <p:spPr>
          <a:xfrm>
            <a:off x="5034517" y="1518157"/>
            <a:ext cx="4139952" cy="4991313"/>
          </a:xfrm>
          <a:prstGeom prst="rect">
            <a:avLst/>
          </a:prstGeom>
        </p:spPr>
      </p:pic>
    </p:spTree>
    <p:extLst>
      <p:ext uri="{BB962C8B-B14F-4D97-AF65-F5344CB8AC3E}">
        <p14:creationId xmlns:p14="http://schemas.microsoft.com/office/powerpoint/2010/main" val="401501396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DDDFB92-D3CB-4D81-AB5C-8E012B851CC0}"/>
              </a:ext>
            </a:extLst>
          </p:cNvPr>
          <p:cNvSpPr>
            <a:spLocks noGrp="1"/>
          </p:cNvSpPr>
          <p:nvPr>
            <p:ph type="title"/>
          </p:nvPr>
        </p:nvSpPr>
        <p:spPr/>
        <p:txBody>
          <a:bodyPr>
            <a:normAutofit/>
          </a:bodyPr>
          <a:lstStyle/>
          <a:p>
            <a:r>
              <a:rPr lang="en-GB" sz="3200" dirty="0" smtClean="0">
                <a:latin typeface="Apercu Pro Black"/>
              </a:rPr>
              <a:t>Understand document</a:t>
            </a:r>
            <a:endParaRPr lang="en-GB" sz="3200" dirty="0">
              <a:latin typeface="Apercu Pro Black"/>
            </a:endParaRPr>
          </a:p>
        </p:txBody>
      </p:sp>
      <p:sp>
        <p:nvSpPr>
          <p:cNvPr id="6" name="Rectangle 5"/>
          <p:cNvSpPr/>
          <p:nvPr/>
        </p:nvSpPr>
        <p:spPr>
          <a:xfrm>
            <a:off x="0" y="1576221"/>
            <a:ext cx="4789957" cy="4893647"/>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r>
              <a:rPr lang="en-IE" dirty="0" smtClean="0">
                <a:solidFill>
                  <a:srgbClr val="080808"/>
                </a:solidFill>
              </a:rPr>
              <a:t>The ‘Understand’ document consists</a:t>
            </a:r>
            <a:r>
              <a:rPr lang="en-US" dirty="0" smtClean="0">
                <a:solidFill>
                  <a:srgbClr val="080808"/>
                </a:solidFill>
                <a:ea typeface="ＭＳ Ｐゴシック" pitchFamily="-112" charset="-128"/>
              </a:rPr>
              <a:t> </a:t>
            </a:r>
            <a:r>
              <a:rPr lang="en-US" dirty="0">
                <a:solidFill>
                  <a:srgbClr val="080808"/>
                </a:solidFill>
                <a:ea typeface="ＭＳ Ｐゴシック" pitchFamily="-112" charset="-128"/>
              </a:rPr>
              <a:t>of questions for you and your CA to consider and explore with your school community. </a:t>
            </a:r>
          </a:p>
          <a:p>
            <a:endParaRPr lang="en-IE" dirty="0">
              <a:solidFill>
                <a:srgbClr val="080808"/>
              </a:solidFill>
            </a:endParaRPr>
          </a:p>
          <a:p>
            <a:r>
              <a:rPr lang="en-IE" dirty="0" smtClean="0">
                <a:solidFill>
                  <a:srgbClr val="080808"/>
                </a:solidFill>
              </a:rPr>
              <a:t>This document will help you to;  </a:t>
            </a:r>
            <a:endParaRPr lang="en-US" dirty="0" smtClean="0">
              <a:solidFill>
                <a:schemeClr val="bg2"/>
              </a:solidFill>
              <a:ea typeface="ＭＳ Ｐゴシック" pitchFamily="-112" charset="-128"/>
            </a:endParaRPr>
          </a:p>
          <a:p>
            <a:pPr marL="342900" lvl="0" indent="-342900">
              <a:buFont typeface="Arial" panose="020B0604020202020204" pitchFamily="34" charset="0"/>
              <a:buChar char="•"/>
            </a:pPr>
            <a:r>
              <a:rPr lang="en-IE" dirty="0" smtClean="0">
                <a:solidFill>
                  <a:schemeClr val="bg2"/>
                </a:solidFill>
                <a:ea typeface="ＭＳ Ｐゴシック" pitchFamily="-112" charset="-128"/>
              </a:rPr>
              <a:t>Analyse</a:t>
            </a:r>
            <a:r>
              <a:rPr lang="en-US" dirty="0" smtClean="0">
                <a:solidFill>
                  <a:schemeClr val="bg2"/>
                </a:solidFill>
                <a:ea typeface="ＭＳ Ｐゴシック" pitchFamily="-112" charset="-128"/>
              </a:rPr>
              <a:t> </a:t>
            </a:r>
            <a:r>
              <a:rPr lang="en-US" dirty="0" smtClean="0">
                <a:solidFill>
                  <a:schemeClr val="bg2"/>
                </a:solidFill>
                <a:ea typeface="ＭＳ Ｐゴシック" pitchFamily="-112" charset="-128"/>
              </a:rPr>
              <a:t>where your school is at now in terms of the arts and creativity</a:t>
            </a:r>
          </a:p>
          <a:p>
            <a:pPr marL="342900" lvl="0" indent="-342900">
              <a:buFont typeface="Arial" panose="020B0604020202020204" pitchFamily="34" charset="0"/>
              <a:buChar char="•"/>
            </a:pPr>
            <a:r>
              <a:rPr lang="en-US" dirty="0">
                <a:solidFill>
                  <a:schemeClr val="bg2"/>
                </a:solidFill>
                <a:ea typeface="ＭＳ Ｐゴシック" pitchFamily="-112" charset="-128"/>
              </a:rPr>
              <a:t>C</a:t>
            </a:r>
            <a:r>
              <a:rPr lang="en-US" dirty="0" smtClean="0">
                <a:solidFill>
                  <a:schemeClr val="bg2"/>
                </a:solidFill>
                <a:ea typeface="ＭＳ Ｐゴシック" pitchFamily="-112" charset="-128"/>
              </a:rPr>
              <a:t>apture </a:t>
            </a:r>
            <a:r>
              <a:rPr lang="en-US" dirty="0">
                <a:solidFill>
                  <a:schemeClr val="bg2"/>
                </a:solidFill>
                <a:ea typeface="ＭＳ Ｐゴシック" pitchFamily="-112" charset="-128"/>
              </a:rPr>
              <a:t>creative conversations </a:t>
            </a:r>
            <a:endParaRPr lang="en-US" dirty="0" smtClean="0">
              <a:solidFill>
                <a:schemeClr val="bg2"/>
              </a:solidFill>
              <a:ea typeface="ＭＳ Ｐゴシック" pitchFamily="-112" charset="-128"/>
            </a:endParaRPr>
          </a:p>
          <a:p>
            <a:pPr marL="342900" lvl="0" indent="-342900">
              <a:buFont typeface="Arial" panose="020B0604020202020204" pitchFamily="34" charset="0"/>
              <a:buChar char="•"/>
            </a:pPr>
            <a:r>
              <a:rPr lang="en-US" dirty="0">
                <a:ea typeface="Calibri" panose="020F0502020204030204" pitchFamily="34" charset="0"/>
              </a:rPr>
              <a:t>I</a:t>
            </a:r>
            <a:r>
              <a:rPr lang="en-US" dirty="0" smtClean="0">
                <a:ea typeface="Calibri" panose="020F0502020204030204" pitchFamily="34" charset="0"/>
              </a:rPr>
              <a:t>dentify </a:t>
            </a:r>
            <a:r>
              <a:rPr lang="en-US" dirty="0">
                <a:ea typeface="Calibri" panose="020F0502020204030204" pitchFamily="34" charset="0"/>
              </a:rPr>
              <a:t>your schools strengths and areas for development.</a:t>
            </a:r>
            <a:endParaRPr lang="en-GB" dirty="0">
              <a:solidFill>
                <a:schemeClr val="bg2"/>
              </a:solidFill>
              <a:ea typeface="ＭＳ Ｐゴシック" pitchFamily="-112" charset="-128"/>
            </a:endParaRPr>
          </a:p>
          <a:p>
            <a:endParaRPr lang="en-IE" dirty="0">
              <a:solidFill>
                <a:schemeClr val="bg2"/>
              </a:solidFill>
              <a:latin typeface="Apercu Pro Medium"/>
            </a:endParaRPr>
          </a:p>
        </p:txBody>
      </p:sp>
      <p:pic>
        <p:nvPicPr>
          <p:cNvPr id="614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2040" y="1621414"/>
            <a:ext cx="4139952" cy="47251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08028373"/>
      </p:ext>
    </p:extLst>
  </p:cSld>
  <p:clrMapOvr>
    <a:masterClrMapping/>
  </p:clrMapOvr>
  <p:timing>
    <p:tnLst>
      <p:par>
        <p:cTn id="1" dur="indefinite" restart="never" nodeType="tmRoot"/>
      </p:par>
    </p:tn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12"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12"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revised AC strategy template">
  <a:themeElements>
    <a:clrScheme name="Arts Council Colours">
      <a:dk1>
        <a:srgbClr val="102856"/>
      </a:dk1>
      <a:lt1>
        <a:srgbClr val="FFFFFF"/>
      </a:lt1>
      <a:dk2>
        <a:srgbClr val="6D88BD"/>
      </a:dk2>
      <a:lt2>
        <a:srgbClr val="FFFFFF"/>
      </a:lt2>
      <a:accent1>
        <a:srgbClr val="B1CDEC"/>
      </a:accent1>
      <a:accent2>
        <a:srgbClr val="EDD222"/>
      </a:accent2>
      <a:accent3>
        <a:srgbClr val="DC9300"/>
      </a:accent3>
      <a:accent4>
        <a:srgbClr val="B3AB83"/>
      </a:accent4>
      <a:accent5>
        <a:srgbClr val="A62C08"/>
      </a:accent5>
      <a:accent6>
        <a:srgbClr val="B1AC00"/>
      </a:accent6>
      <a:hlink>
        <a:srgbClr val="00603B"/>
      </a:hlink>
      <a:folHlink>
        <a:srgbClr val="6D5D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ITCFranklinGothic LT Book" charset="0"/>
            <a:ea typeface="ＭＳ Ｐゴシック" pitchFamily="-28" charset="-128"/>
            <a:cs typeface="ＭＳ Ｐゴシック" pitchFamily="-28"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ITCFranklinGothic LT Book" charset="0"/>
            <a:ea typeface="ＭＳ Ｐゴシック" pitchFamily="-28" charset="-128"/>
            <a:cs typeface="ＭＳ Ｐゴシック" pitchFamily="-28"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revised AC strategy template">
  <a:themeElements>
    <a:clrScheme name="Arts Council Colours">
      <a:dk1>
        <a:srgbClr val="102856"/>
      </a:dk1>
      <a:lt1>
        <a:srgbClr val="FFFFFF"/>
      </a:lt1>
      <a:dk2>
        <a:srgbClr val="6D88BD"/>
      </a:dk2>
      <a:lt2>
        <a:srgbClr val="FFFFFF"/>
      </a:lt2>
      <a:accent1>
        <a:srgbClr val="B1CDEC"/>
      </a:accent1>
      <a:accent2>
        <a:srgbClr val="EDD222"/>
      </a:accent2>
      <a:accent3>
        <a:srgbClr val="DC9300"/>
      </a:accent3>
      <a:accent4>
        <a:srgbClr val="B3AB83"/>
      </a:accent4>
      <a:accent5>
        <a:srgbClr val="A62C08"/>
      </a:accent5>
      <a:accent6>
        <a:srgbClr val="B1AC00"/>
      </a:accent6>
      <a:hlink>
        <a:srgbClr val="00603B"/>
      </a:hlink>
      <a:folHlink>
        <a:srgbClr val="6D5D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ITCFranklinGothic LT Book" charset="0"/>
            <a:ea typeface="ＭＳ Ｐゴシック" pitchFamily="-28" charset="-128"/>
            <a:cs typeface="ＭＳ Ｐゴシック" pitchFamily="-28"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ITCFranklinGothic LT Book" charset="0"/>
            <a:ea typeface="ＭＳ Ｐゴシック" pitchFamily="-28" charset="-128"/>
            <a:cs typeface="ＭＳ Ｐゴシック" pitchFamily="-28"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Returning2022_x002f_23 xmlns="e5bb3fd5-c1e7-493b-b3b4-501e956a148f">true</Returning2022_x002f_23>
    <TaxCatchAll xmlns="1c3f1e20-8f12-4933-a769-707ba8c9238b" xsi:nil="true"/>
    <lcf76f155ced4ddcb4097134ff3c332f xmlns="e5bb3fd5-c1e7-493b-b3b4-501e956a148f">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5D06A819AAAB204BBE9FEAAD95B9E28B" ma:contentTypeVersion="17" ma:contentTypeDescription="Create a new document." ma:contentTypeScope="" ma:versionID="7c9ae51608aff5200ad186f41beef9a5">
  <xsd:schema xmlns:xsd="http://www.w3.org/2001/XMLSchema" xmlns:xs="http://www.w3.org/2001/XMLSchema" xmlns:p="http://schemas.microsoft.com/office/2006/metadata/properties" xmlns:ns2="e5bb3fd5-c1e7-493b-b3b4-501e956a148f" xmlns:ns3="1c3f1e20-8f12-4933-a769-707ba8c9238b" targetNamespace="http://schemas.microsoft.com/office/2006/metadata/properties" ma:root="true" ma:fieldsID="f01a43838c97b35a84064f4624f19ed3" ns2:_="" ns3:_="">
    <xsd:import namespace="e5bb3fd5-c1e7-493b-b3b4-501e956a148f"/>
    <xsd:import namespace="1c3f1e20-8f12-4933-a769-707ba8c9238b"/>
    <xsd:element name="properties">
      <xsd:complexType>
        <xsd:sequence>
          <xsd:element name="documentManagement">
            <xsd:complexType>
              <xsd:all>
                <xsd:element ref="ns2:Returning2022_x002f_23" minOccurs="0"/>
                <xsd:element ref="ns2:MediaServiceMetadata" minOccurs="0"/>
                <xsd:element ref="ns2:MediaServiceFastMetadata" minOccurs="0"/>
                <xsd:element ref="ns2:MediaLengthInSeconds" minOccurs="0"/>
                <xsd:element ref="ns2:MediaServiceDateTaken"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5bb3fd5-c1e7-493b-b3b4-501e956a148f" elementFormDefault="qualified">
    <xsd:import namespace="http://schemas.microsoft.com/office/2006/documentManagement/types"/>
    <xsd:import namespace="http://schemas.microsoft.com/office/infopath/2007/PartnerControls"/>
    <xsd:element name="Returning2022_x002f_23" ma:index="3" nillable="true" ma:displayName="Returning 2022/23" ma:default="1" ma:description="has indicated wish to return for new term" ma:format="Dropdown" ma:internalName="Returning2022_x002f_23" ma:readOnly="false">
      <xsd:simpleType>
        <xsd:restriction base="dms:Boolean"/>
      </xsd:simpleType>
    </xsd:element>
    <xsd:element name="MediaServiceMetadata" ma:index="7" nillable="true" ma:displayName="MediaServiceMetadata" ma:hidden="true" ma:internalName="MediaServiceMetadata" ma:readOnly="true">
      <xsd:simpleType>
        <xsd:restriction base="dms:Note"/>
      </xsd:simpleType>
    </xsd:element>
    <xsd:element name="MediaServiceFastMetadata" ma:index="8" nillable="true" ma:displayName="MediaServiceFastMetadata" ma:hidden="true" ma:internalName="MediaServiceFastMetadata" ma:readOnly="true">
      <xsd:simpleType>
        <xsd:restriction base="dms:Note"/>
      </xsd:simpleType>
    </xsd:element>
    <xsd:element name="MediaLengthInSeconds" ma:index="9" nillable="true" ma:displayName="MediaLengthInSeconds" ma:hidden="true" ma:internalName="MediaLengthInSeconds" ma:readOnly="true">
      <xsd:simpleType>
        <xsd:restriction base="dms:Unknown"/>
      </xsd:simpleType>
    </xsd:element>
    <xsd:element name="MediaServiceDateTaken" ma:index="10" nillable="true" ma:displayName="MediaServiceDateTaken" ma:hidden="true" ma:internalName="MediaServiceDateTaken" ma:readOnly="true">
      <xsd:simpleType>
        <xsd:restriction base="dms:Text"/>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752a04f6-fc76-4975-9bf5-11ac8e7f24cc" ma:termSetId="09814cd3-568e-fe90-9814-8d621ff8fb84" ma:anchorId="fba54fb3-c3e1-fe81-a776-ca4b69148c4d" ma:open="true" ma:isKeyword="false">
      <xsd:complexType>
        <xsd:sequence>
          <xsd:element ref="pc:Terms" minOccurs="0" maxOccurs="1"/>
        </xsd:sequence>
      </xsd:complexType>
    </xsd:element>
    <xsd:element name="MediaServiceOCR" ma:index="16" nillable="true" ma:displayName="Extracted Text" ma:hidden="true" ma:internalName="MediaServiceOCR" ma:readOnly="true">
      <xsd:simpleType>
        <xsd:restriction base="dms:Note"/>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c3f1e20-8f12-4933-a769-707ba8c9238b" elementFormDefault="qualified">
    <xsd:import namespace="http://schemas.microsoft.com/office/2006/documentManagement/types"/>
    <xsd:import namespace="http://schemas.microsoft.com/office/infopath/2007/PartnerControls"/>
    <xsd:element name="SharedWithUsers" ma:index="11"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hidden="true" ma:internalName="SharedWithDetails" ma:readOnly="true">
      <xsd:simpleType>
        <xsd:restriction base="dms:Note"/>
      </xsd:simpleType>
    </xsd:element>
    <xsd:element name="TaxCatchAll" ma:index="15" nillable="true" ma:displayName="Taxonomy Catch All Column" ma:hidden="true" ma:list="{661dd28e-1e47-46aa-b880-12051553a087}" ma:internalName="TaxCatchAll" ma:readOnly="false" ma:showField="CatchAllData" ma:web="1c3f1e20-8f12-4933-a769-707ba8c9238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106E32A-EE1F-4D90-94EE-0A6C9F1932A2}">
  <ds:schemaRefs>
    <ds:schemaRef ds:uri="http://schemas.microsoft.com/office/2006/documentManagement/types"/>
    <ds:schemaRef ds:uri="http://purl.org/dc/dcmitype/"/>
    <ds:schemaRef ds:uri="637bbd78-ab4d-4603-839d-132c8a8b6e1e"/>
    <ds:schemaRef ds:uri="http://purl.org/dc/elements/1.1/"/>
    <ds:schemaRef ds:uri="http://schemas.microsoft.com/office/2006/metadata/properties"/>
    <ds:schemaRef ds:uri="http://purl.org/dc/term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A5619222-4C20-4C74-9F94-A79A82AD62D7}"/>
</file>

<file path=customXml/itemProps3.xml><?xml version="1.0" encoding="utf-8"?>
<ds:datastoreItem xmlns:ds="http://schemas.openxmlformats.org/officeDocument/2006/customXml" ds:itemID="{9FA34EBD-0761-4C1B-889C-EFE57DF74FC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4620</TotalTime>
  <Words>1088</Words>
  <Application>Microsoft Office PowerPoint</Application>
  <PresentationFormat>On-screen Show (4:3)</PresentationFormat>
  <Paragraphs>132</Paragraphs>
  <Slides>12</Slides>
  <Notes>11</Notes>
  <HiddenSlides>0</HiddenSlides>
  <MMClips>0</MMClips>
  <ScaleCrop>false</ScaleCrop>
  <HeadingPairs>
    <vt:vector size="6" baseType="variant">
      <vt:variant>
        <vt:lpstr>Fonts Used</vt:lpstr>
      </vt:variant>
      <vt:variant>
        <vt:i4>13</vt:i4>
      </vt:variant>
      <vt:variant>
        <vt:lpstr>Theme</vt:lpstr>
      </vt:variant>
      <vt:variant>
        <vt:i4>3</vt:i4>
      </vt:variant>
      <vt:variant>
        <vt:lpstr>Slide Titles</vt:lpstr>
      </vt:variant>
      <vt:variant>
        <vt:i4>12</vt:i4>
      </vt:variant>
    </vt:vector>
  </HeadingPairs>
  <TitlesOfParts>
    <vt:vector size="28" baseType="lpstr">
      <vt:lpstr>MS PGothic</vt:lpstr>
      <vt:lpstr>MS PGothic</vt:lpstr>
      <vt:lpstr>Apercu Pro</vt:lpstr>
      <vt:lpstr>Apercu Pro Black</vt:lpstr>
      <vt:lpstr>Apercu Pro Medium</vt:lpstr>
      <vt:lpstr>Arial</vt:lpstr>
      <vt:lpstr>Calibri</vt:lpstr>
      <vt:lpstr>Frutiger 45 Light</vt:lpstr>
      <vt:lpstr>Geneva</vt:lpstr>
      <vt:lpstr>ITCFranklinGothic LT Book</vt:lpstr>
      <vt:lpstr>ITCFranklinGothic LT Demi</vt:lpstr>
      <vt:lpstr>Times</vt:lpstr>
      <vt:lpstr>Times New Roman</vt:lpstr>
      <vt:lpstr>Blank Presentation</vt:lpstr>
      <vt:lpstr>revised AC strategy template</vt:lpstr>
      <vt:lpstr>1_revised AC strategy template</vt:lpstr>
      <vt:lpstr>PowerPoint Presentation</vt:lpstr>
      <vt:lpstr>Timeline for   2022 Creative Schools  </vt:lpstr>
      <vt:lpstr>Creative Schools: three phases </vt:lpstr>
      <vt:lpstr>Up to May/June  2023: Understand</vt:lpstr>
      <vt:lpstr>May/June 2023 – June 2024</vt:lpstr>
      <vt:lpstr>Creative Schools Planning Framework</vt:lpstr>
      <vt:lpstr>Understand – Your Schools Analysis</vt:lpstr>
      <vt:lpstr>Understand – Your Schools Analysis</vt:lpstr>
      <vt:lpstr>Understand document</vt:lpstr>
      <vt:lpstr>The Creative School Plan: A Living Document</vt:lpstr>
      <vt:lpstr>Creative School Plan: Three sections </vt:lpstr>
      <vt:lpstr>PowerPoint Presentation</vt:lpstr>
    </vt:vector>
  </TitlesOfParts>
  <Company>Mike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Mike</dc:creator>
  <cp:lastModifiedBy>Laura Keogh</cp:lastModifiedBy>
  <cp:revision>208</cp:revision>
  <cp:lastPrinted>2021-02-23T13:51:14Z</cp:lastPrinted>
  <dcterms:created xsi:type="dcterms:W3CDTF">2009-11-12T10:24:22Z</dcterms:created>
  <dcterms:modified xsi:type="dcterms:W3CDTF">2022-10-27T09:00:49Z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0x0101005D06A819AAAB204BBE9FEAAD95B9E28B</vt:lpwstr>
  </property>
</Properties>
</file>