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359" r:id="rId7"/>
    <p:sldId id="361" r:id="rId8"/>
    <p:sldId id="362" r:id="rId9"/>
    <p:sldId id="374" r:id="rId10"/>
    <p:sldId id="340" r:id="rId11"/>
    <p:sldId id="280" r:id="rId12"/>
    <p:sldId id="377" r:id="rId13"/>
    <p:sldId id="378" r:id="rId14"/>
    <p:sldId id="379" r:id="rId15"/>
    <p:sldId id="376" r:id="rId16"/>
    <p:sldId id="345" r:id="rId17"/>
    <p:sldId id="371" r:id="rId18"/>
  </p:sldIdLst>
  <p:sldSz cx="9144000" cy="6858000" type="screen4x3"/>
  <p:notesSz cx="6735763" cy="98663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e Fisher-Naylor" initials="D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7A4FD"/>
    <a:srgbClr val="78ADFC"/>
    <a:srgbClr val="CEE1FE"/>
    <a:srgbClr val="CCECFF"/>
    <a:srgbClr val="3399FF"/>
    <a:srgbClr val="FF3399"/>
    <a:srgbClr val="FF6699"/>
    <a:srgbClr val="FF66FF"/>
    <a:srgbClr val="4D3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37A7B-4F16-5EEB-D231-704F8EA46465}" v="44" dt="2022-11-01T11:44:09.591"/>
    <p1510:client id="{ECCDB542-CC9F-4E6C-A459-4AF5FF4CE93D}" v="6" dt="2021-10-19T19:45: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306" autoAdjust="0"/>
  </p:normalViewPr>
  <p:slideViewPr>
    <p:cSldViewPr snapToObjects="1">
      <p:cViewPr varScale="1">
        <p:scale>
          <a:sx n="89" d="100"/>
          <a:sy n="89" d="100"/>
        </p:scale>
        <p:origin x="224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-5597"/>
    </p:cViewPr>
  </p:sorterViewPr>
  <p:notesViewPr>
    <p:cSldViewPr snapToObjects="1">
      <p:cViewPr>
        <p:scale>
          <a:sx n="50" d="100"/>
          <a:sy n="50" d="100"/>
        </p:scale>
        <p:origin x="-3499" y="-44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Keogh" userId="S::laura.keogh@artscouncil.ie::44f36b80-0439-4118-a5d4-3472149d7dad" providerId="AD" clId="Web-{C4A37A7B-4F16-5EEB-D231-704F8EA46465}"/>
    <pc:docChg chg="modSld">
      <pc:chgData name="Laura Keogh" userId="S::laura.keogh@artscouncil.ie::44f36b80-0439-4118-a5d4-3472149d7dad" providerId="AD" clId="Web-{C4A37A7B-4F16-5EEB-D231-704F8EA46465}" dt="2022-11-01T11:44:08.654" v="21" actId="20577"/>
      <pc:docMkLst>
        <pc:docMk/>
      </pc:docMkLst>
      <pc:sldChg chg="modSp">
        <pc:chgData name="Laura Keogh" userId="S::laura.keogh@artscouncil.ie::44f36b80-0439-4118-a5d4-3472149d7dad" providerId="AD" clId="Web-{C4A37A7B-4F16-5EEB-D231-704F8EA46465}" dt="2022-11-01T11:44:08.654" v="21" actId="20577"/>
        <pc:sldMkLst>
          <pc:docMk/>
          <pc:sldMk cId="3667201803" sldId="280"/>
        </pc:sldMkLst>
        <pc:spChg chg="mod">
          <ac:chgData name="Laura Keogh" userId="S::laura.keogh@artscouncil.ie::44f36b80-0439-4118-a5d4-3472149d7dad" providerId="AD" clId="Web-{C4A37A7B-4F16-5EEB-D231-704F8EA46465}" dt="2022-11-01T11:44:08.654" v="21" actId="20577"/>
          <ac:spMkLst>
            <pc:docMk/>
            <pc:sldMk cId="3667201803" sldId="280"/>
            <ac:spMk id="8" creationId="{87C57B1E-0193-4F96-8035-DDA7C0A6950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4979B-1D8A-4ADE-A7F4-1C24A499F3A7}" type="doc">
      <dgm:prSet loTypeId="urn:microsoft.com/office/officeart/2005/8/layout/cycle8" loCatId="cycle" qsTypeId="urn:microsoft.com/office/officeart/2005/8/quickstyle/simple1" qsCatId="simple" csTypeId="urn:microsoft.com/office/officeart/2005/8/colors/accent1_3" csCatId="accent1" phldr="1"/>
      <dgm:spPr/>
    </dgm:pt>
    <dgm:pt modelId="{24B7F504-A28B-48B6-936A-2C1719BE3D9F}">
      <dgm:prSet phldrT="[Text]" custT="1"/>
      <dgm:spPr/>
      <dgm:t>
        <a:bodyPr/>
        <a:lstStyle/>
        <a:p>
          <a:pPr algn="ctr" rtl="0"/>
          <a:r>
            <a:rPr lang="ga" sz="2000" b="1" i="0" u="none" baseline="0">
              <a:solidFill>
                <a:schemeClr val="bg2"/>
              </a:solidFill>
            </a:rPr>
            <a:t>Forbair do Phlean Scoileanna Ildánaí</a:t>
          </a:r>
          <a:endParaRPr lang="ga" sz="2000" b="1" dirty="0">
            <a:solidFill>
              <a:schemeClr val="bg2"/>
            </a:solidFill>
          </a:endParaRPr>
        </a:p>
      </dgm:t>
    </dgm:pt>
    <dgm:pt modelId="{ED9A0E5E-1B73-4B11-B2A0-FE6DDA9C967C}" type="parTrans" cxnId="{4ECABD85-FCC7-4FC9-A670-735F7019946D}">
      <dgm:prSet/>
      <dgm:spPr/>
      <dgm:t>
        <a:bodyPr/>
        <a:lstStyle/>
        <a:p>
          <a:endParaRPr lang="ga"/>
        </a:p>
      </dgm:t>
    </dgm:pt>
    <dgm:pt modelId="{989461FE-A3CF-415C-8D18-2904D8F6CBAC}" type="sibTrans" cxnId="{4ECABD85-FCC7-4FC9-A670-735F7019946D}">
      <dgm:prSet/>
      <dgm:spPr/>
      <dgm:t>
        <a:bodyPr/>
        <a:lstStyle/>
        <a:p>
          <a:endParaRPr lang="ga"/>
        </a:p>
      </dgm:t>
    </dgm:pt>
    <dgm:pt modelId="{0CB4C9FB-7C6F-4878-8C7C-515C4B12C72F}">
      <dgm:prSet phldrT="[Text]"/>
      <dgm:spPr/>
      <dgm:t>
        <a:bodyPr/>
        <a:lstStyle/>
        <a:p>
          <a:pPr algn="ctr" rtl="0"/>
          <a:r>
            <a:rPr lang="ga" b="1" i="0" u="none" baseline="0">
              <a:solidFill>
                <a:schemeClr val="bg2"/>
              </a:solidFill>
            </a:rPr>
            <a:t>Cuir tús le do Phlean Scoile Ildánaí a chur i bhfeidhm</a:t>
          </a:r>
          <a:endParaRPr lang="ga" b="1" dirty="0">
            <a:solidFill>
              <a:schemeClr val="bg2"/>
            </a:solidFill>
          </a:endParaRPr>
        </a:p>
      </dgm:t>
    </dgm:pt>
    <dgm:pt modelId="{16D23FA6-62F1-4765-BF89-884C7EA7CBC0}" type="parTrans" cxnId="{D80169B8-E3BC-40FF-AFE6-43CC0D59675D}">
      <dgm:prSet/>
      <dgm:spPr/>
      <dgm:t>
        <a:bodyPr/>
        <a:lstStyle/>
        <a:p>
          <a:endParaRPr lang="ga"/>
        </a:p>
      </dgm:t>
    </dgm:pt>
    <dgm:pt modelId="{1E484070-D8E6-4E87-AC0D-BBEEB9BCD8A8}" type="sibTrans" cxnId="{D80169B8-E3BC-40FF-AFE6-43CC0D59675D}">
      <dgm:prSet/>
      <dgm:spPr/>
      <dgm:t>
        <a:bodyPr/>
        <a:lstStyle/>
        <a:p>
          <a:endParaRPr lang="ga"/>
        </a:p>
      </dgm:t>
    </dgm:pt>
    <dgm:pt modelId="{47D39820-935C-4416-AB58-D3692F728CFE}">
      <dgm:prSet phldrT="[Text]" custT="1"/>
      <dgm:spPr/>
      <dgm:t>
        <a:bodyPr/>
        <a:lstStyle/>
        <a:p>
          <a:pPr algn="ctr" rtl="0"/>
          <a:r>
            <a:rPr lang="ga" sz="2000" b="1" i="0" u="none" baseline="0">
              <a:solidFill>
                <a:schemeClr val="bg2"/>
              </a:solidFill>
            </a:rPr>
            <a:t>Tuiscint</a:t>
          </a:r>
          <a:endParaRPr lang="ga" sz="2000" b="1" dirty="0">
            <a:solidFill>
              <a:schemeClr val="bg2"/>
            </a:solidFill>
          </a:endParaRPr>
        </a:p>
      </dgm:t>
    </dgm:pt>
    <dgm:pt modelId="{229FAD5C-8E0B-4E2E-B70B-D7111A3F8A48}" type="parTrans" cxnId="{651D7459-DC88-49EB-B6FF-77AC5DA57CBA}">
      <dgm:prSet/>
      <dgm:spPr/>
      <dgm:t>
        <a:bodyPr/>
        <a:lstStyle/>
        <a:p>
          <a:endParaRPr lang="ga"/>
        </a:p>
      </dgm:t>
    </dgm:pt>
    <dgm:pt modelId="{463A6689-CA45-4326-8E75-20E098805990}" type="sibTrans" cxnId="{651D7459-DC88-49EB-B6FF-77AC5DA57CBA}">
      <dgm:prSet/>
      <dgm:spPr/>
      <dgm:t>
        <a:bodyPr/>
        <a:lstStyle/>
        <a:p>
          <a:endParaRPr lang="ga"/>
        </a:p>
      </dgm:t>
    </dgm:pt>
    <dgm:pt modelId="{8650F504-661E-48BB-AD27-C53D554229FC}" type="pres">
      <dgm:prSet presAssocID="{7DF4979B-1D8A-4ADE-A7F4-1C24A499F3A7}" presName="compositeShape" presStyleCnt="0">
        <dgm:presLayoutVars>
          <dgm:chMax val="7"/>
          <dgm:dir/>
          <dgm:resizeHandles val="exact"/>
        </dgm:presLayoutVars>
      </dgm:prSet>
      <dgm:spPr/>
    </dgm:pt>
    <dgm:pt modelId="{F767736A-2B6E-44F3-9239-6F3086470232}" type="pres">
      <dgm:prSet presAssocID="{7DF4979B-1D8A-4ADE-A7F4-1C24A499F3A7}" presName="wedge1" presStyleLbl="node1" presStyleIdx="0" presStyleCnt="3"/>
      <dgm:spPr/>
    </dgm:pt>
    <dgm:pt modelId="{3EB8530F-9ADA-415A-8708-A4F0412595AE}" type="pres">
      <dgm:prSet presAssocID="{7DF4979B-1D8A-4ADE-A7F4-1C24A499F3A7}" presName="dummy1a" presStyleCnt="0"/>
      <dgm:spPr/>
    </dgm:pt>
    <dgm:pt modelId="{F0E2988A-FB86-422A-8410-98D1A31B76FE}" type="pres">
      <dgm:prSet presAssocID="{7DF4979B-1D8A-4ADE-A7F4-1C24A499F3A7}" presName="dummy1b" presStyleCnt="0"/>
      <dgm:spPr/>
    </dgm:pt>
    <dgm:pt modelId="{F2514EC4-9FD2-41F2-88DA-2B60084F0612}" type="pres">
      <dgm:prSet presAssocID="{7DF4979B-1D8A-4ADE-A7F4-1C24A499F3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12F81F-83DD-4905-A4FD-908618ACC705}" type="pres">
      <dgm:prSet presAssocID="{7DF4979B-1D8A-4ADE-A7F4-1C24A499F3A7}" presName="wedge2" presStyleLbl="node1" presStyleIdx="1" presStyleCnt="3"/>
      <dgm:spPr/>
    </dgm:pt>
    <dgm:pt modelId="{82C6AF4C-9414-4420-8362-008EE9A2EA95}" type="pres">
      <dgm:prSet presAssocID="{7DF4979B-1D8A-4ADE-A7F4-1C24A499F3A7}" presName="dummy2a" presStyleCnt="0"/>
      <dgm:spPr/>
    </dgm:pt>
    <dgm:pt modelId="{72156981-FB77-445F-9153-C425DCF020B5}" type="pres">
      <dgm:prSet presAssocID="{7DF4979B-1D8A-4ADE-A7F4-1C24A499F3A7}" presName="dummy2b" presStyleCnt="0"/>
      <dgm:spPr/>
    </dgm:pt>
    <dgm:pt modelId="{B9E5407C-5294-49B8-972E-70FB748149CB}" type="pres">
      <dgm:prSet presAssocID="{7DF4979B-1D8A-4ADE-A7F4-1C24A499F3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2740DE6-3D7E-4968-8559-E380CD5C76BD}" type="pres">
      <dgm:prSet presAssocID="{7DF4979B-1D8A-4ADE-A7F4-1C24A499F3A7}" presName="wedge3" presStyleLbl="node1" presStyleIdx="2" presStyleCnt="3"/>
      <dgm:spPr/>
    </dgm:pt>
    <dgm:pt modelId="{954285EF-44CD-41E0-986E-12829076EDC3}" type="pres">
      <dgm:prSet presAssocID="{7DF4979B-1D8A-4ADE-A7F4-1C24A499F3A7}" presName="dummy3a" presStyleCnt="0"/>
      <dgm:spPr/>
    </dgm:pt>
    <dgm:pt modelId="{BBAE76EA-FF88-4AEB-BFD8-DB086F339A09}" type="pres">
      <dgm:prSet presAssocID="{7DF4979B-1D8A-4ADE-A7F4-1C24A499F3A7}" presName="dummy3b" presStyleCnt="0"/>
      <dgm:spPr/>
    </dgm:pt>
    <dgm:pt modelId="{2B4E5766-1239-493B-BF2C-B2F2EACB72FA}" type="pres">
      <dgm:prSet presAssocID="{7DF4979B-1D8A-4ADE-A7F4-1C24A499F3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CBFC7B8-D21D-40B6-B708-6BB1E4C7A256}" type="pres">
      <dgm:prSet presAssocID="{989461FE-A3CF-415C-8D18-2904D8F6CBAC}" presName="arrowWedge1" presStyleLbl="fgSibTrans2D1" presStyleIdx="0" presStyleCnt="3"/>
      <dgm:spPr/>
    </dgm:pt>
    <dgm:pt modelId="{204379C7-BCC5-4139-9610-4DBCEE4A3003}" type="pres">
      <dgm:prSet presAssocID="{1E484070-D8E6-4E87-AC0D-BBEEB9BCD8A8}" presName="arrowWedge2" presStyleLbl="fgSibTrans2D1" presStyleIdx="1" presStyleCnt="3"/>
      <dgm:spPr/>
    </dgm:pt>
    <dgm:pt modelId="{569EA3FB-C818-474B-96B8-CBB74706DD47}" type="pres">
      <dgm:prSet presAssocID="{463A6689-CA45-4326-8E75-20E098805990}" presName="arrowWedge3" presStyleLbl="fgSibTrans2D1" presStyleIdx="2" presStyleCnt="3"/>
      <dgm:spPr/>
    </dgm:pt>
  </dgm:ptLst>
  <dgm:cxnLst>
    <dgm:cxn modelId="{E5178801-E6F8-406B-AD58-1FC0EC11A6C3}" type="presOf" srcId="{0CB4C9FB-7C6F-4878-8C7C-515C4B12C72F}" destId="{9B12F81F-83DD-4905-A4FD-908618ACC705}" srcOrd="0" destOrd="0" presId="urn:microsoft.com/office/officeart/2005/8/layout/cycle8"/>
    <dgm:cxn modelId="{298B5B1F-1077-4999-92A6-0C270CD20FCD}" type="presOf" srcId="{47D39820-935C-4416-AB58-D3692F728CFE}" destId="{2B4E5766-1239-493B-BF2C-B2F2EACB72FA}" srcOrd="1" destOrd="0" presId="urn:microsoft.com/office/officeart/2005/8/layout/cycle8"/>
    <dgm:cxn modelId="{8A6D9C3F-5E70-4ADF-9B64-47ED6374C30F}" type="presOf" srcId="{47D39820-935C-4416-AB58-D3692F728CFE}" destId="{B2740DE6-3D7E-4968-8559-E380CD5C76BD}" srcOrd="0" destOrd="0" presId="urn:microsoft.com/office/officeart/2005/8/layout/cycle8"/>
    <dgm:cxn modelId="{720BBC3F-5BEB-4772-9457-8D0FCCDD65A2}" type="presOf" srcId="{0CB4C9FB-7C6F-4878-8C7C-515C4B12C72F}" destId="{B9E5407C-5294-49B8-972E-70FB748149CB}" srcOrd="1" destOrd="0" presId="urn:microsoft.com/office/officeart/2005/8/layout/cycle8"/>
    <dgm:cxn modelId="{B55D1744-CCE5-44F3-B04B-BB543E5E4923}" type="presOf" srcId="{24B7F504-A28B-48B6-936A-2C1719BE3D9F}" destId="{F767736A-2B6E-44F3-9239-6F3086470232}" srcOrd="0" destOrd="0" presId="urn:microsoft.com/office/officeart/2005/8/layout/cycle8"/>
    <dgm:cxn modelId="{651D7459-DC88-49EB-B6FF-77AC5DA57CBA}" srcId="{7DF4979B-1D8A-4ADE-A7F4-1C24A499F3A7}" destId="{47D39820-935C-4416-AB58-D3692F728CFE}" srcOrd="2" destOrd="0" parTransId="{229FAD5C-8E0B-4E2E-B70B-D7111A3F8A48}" sibTransId="{463A6689-CA45-4326-8E75-20E098805990}"/>
    <dgm:cxn modelId="{4ECABD85-FCC7-4FC9-A670-735F7019946D}" srcId="{7DF4979B-1D8A-4ADE-A7F4-1C24A499F3A7}" destId="{24B7F504-A28B-48B6-936A-2C1719BE3D9F}" srcOrd="0" destOrd="0" parTransId="{ED9A0E5E-1B73-4B11-B2A0-FE6DDA9C967C}" sibTransId="{989461FE-A3CF-415C-8D18-2904D8F6CBAC}"/>
    <dgm:cxn modelId="{B2C699A3-EC14-4035-B71A-D6AF9249E923}" type="presOf" srcId="{7DF4979B-1D8A-4ADE-A7F4-1C24A499F3A7}" destId="{8650F504-661E-48BB-AD27-C53D554229FC}" srcOrd="0" destOrd="0" presId="urn:microsoft.com/office/officeart/2005/8/layout/cycle8"/>
    <dgm:cxn modelId="{D80169B8-E3BC-40FF-AFE6-43CC0D59675D}" srcId="{7DF4979B-1D8A-4ADE-A7F4-1C24A499F3A7}" destId="{0CB4C9FB-7C6F-4878-8C7C-515C4B12C72F}" srcOrd="1" destOrd="0" parTransId="{16D23FA6-62F1-4765-BF89-884C7EA7CBC0}" sibTransId="{1E484070-D8E6-4E87-AC0D-BBEEB9BCD8A8}"/>
    <dgm:cxn modelId="{0097C5E9-C52D-4B19-A42A-E97A369C27E1}" type="presOf" srcId="{24B7F504-A28B-48B6-936A-2C1719BE3D9F}" destId="{F2514EC4-9FD2-41F2-88DA-2B60084F0612}" srcOrd="1" destOrd="0" presId="urn:microsoft.com/office/officeart/2005/8/layout/cycle8"/>
    <dgm:cxn modelId="{8FBB3687-5AD2-49D8-8068-DE11213D31ED}" type="presParOf" srcId="{8650F504-661E-48BB-AD27-C53D554229FC}" destId="{F767736A-2B6E-44F3-9239-6F3086470232}" srcOrd="0" destOrd="0" presId="urn:microsoft.com/office/officeart/2005/8/layout/cycle8"/>
    <dgm:cxn modelId="{4E663D83-C0C6-49A5-83AB-11FA8E31EEFD}" type="presParOf" srcId="{8650F504-661E-48BB-AD27-C53D554229FC}" destId="{3EB8530F-9ADA-415A-8708-A4F0412595AE}" srcOrd="1" destOrd="0" presId="urn:microsoft.com/office/officeart/2005/8/layout/cycle8"/>
    <dgm:cxn modelId="{61AC465C-0B94-424B-BE72-A495149E58C3}" type="presParOf" srcId="{8650F504-661E-48BB-AD27-C53D554229FC}" destId="{F0E2988A-FB86-422A-8410-98D1A31B76FE}" srcOrd="2" destOrd="0" presId="urn:microsoft.com/office/officeart/2005/8/layout/cycle8"/>
    <dgm:cxn modelId="{5F527A5C-4238-468A-97B0-576B3E8F2E25}" type="presParOf" srcId="{8650F504-661E-48BB-AD27-C53D554229FC}" destId="{F2514EC4-9FD2-41F2-88DA-2B60084F0612}" srcOrd="3" destOrd="0" presId="urn:microsoft.com/office/officeart/2005/8/layout/cycle8"/>
    <dgm:cxn modelId="{316F690F-7D06-490F-B68F-64D23F53DFC7}" type="presParOf" srcId="{8650F504-661E-48BB-AD27-C53D554229FC}" destId="{9B12F81F-83DD-4905-A4FD-908618ACC705}" srcOrd="4" destOrd="0" presId="urn:microsoft.com/office/officeart/2005/8/layout/cycle8"/>
    <dgm:cxn modelId="{3070A368-B1EA-45AE-8E5C-8FFD697AA212}" type="presParOf" srcId="{8650F504-661E-48BB-AD27-C53D554229FC}" destId="{82C6AF4C-9414-4420-8362-008EE9A2EA95}" srcOrd="5" destOrd="0" presId="urn:microsoft.com/office/officeart/2005/8/layout/cycle8"/>
    <dgm:cxn modelId="{5F23E53D-1A25-417A-B0D6-616A847F4B01}" type="presParOf" srcId="{8650F504-661E-48BB-AD27-C53D554229FC}" destId="{72156981-FB77-445F-9153-C425DCF020B5}" srcOrd="6" destOrd="0" presId="urn:microsoft.com/office/officeart/2005/8/layout/cycle8"/>
    <dgm:cxn modelId="{8C1FB3C8-D671-4D2F-BFCD-E7E656A79129}" type="presParOf" srcId="{8650F504-661E-48BB-AD27-C53D554229FC}" destId="{B9E5407C-5294-49B8-972E-70FB748149CB}" srcOrd="7" destOrd="0" presId="urn:microsoft.com/office/officeart/2005/8/layout/cycle8"/>
    <dgm:cxn modelId="{E8CBFE05-90AA-4C4D-829C-AD0D086AAD00}" type="presParOf" srcId="{8650F504-661E-48BB-AD27-C53D554229FC}" destId="{B2740DE6-3D7E-4968-8559-E380CD5C76BD}" srcOrd="8" destOrd="0" presId="urn:microsoft.com/office/officeart/2005/8/layout/cycle8"/>
    <dgm:cxn modelId="{1849AAF5-69F0-4D49-9C3E-DB6DA280223B}" type="presParOf" srcId="{8650F504-661E-48BB-AD27-C53D554229FC}" destId="{954285EF-44CD-41E0-986E-12829076EDC3}" srcOrd="9" destOrd="0" presId="urn:microsoft.com/office/officeart/2005/8/layout/cycle8"/>
    <dgm:cxn modelId="{50C9B494-C0E3-4F5E-97F1-62B9586AFB9C}" type="presParOf" srcId="{8650F504-661E-48BB-AD27-C53D554229FC}" destId="{BBAE76EA-FF88-4AEB-BFD8-DB086F339A09}" srcOrd="10" destOrd="0" presId="urn:microsoft.com/office/officeart/2005/8/layout/cycle8"/>
    <dgm:cxn modelId="{503D8199-3610-4D4F-8B30-7C282A694553}" type="presParOf" srcId="{8650F504-661E-48BB-AD27-C53D554229FC}" destId="{2B4E5766-1239-493B-BF2C-B2F2EACB72FA}" srcOrd="11" destOrd="0" presId="urn:microsoft.com/office/officeart/2005/8/layout/cycle8"/>
    <dgm:cxn modelId="{17EF6CB9-755F-4297-B7D9-698A605710F8}" type="presParOf" srcId="{8650F504-661E-48BB-AD27-C53D554229FC}" destId="{7CBFC7B8-D21D-40B6-B708-6BB1E4C7A256}" srcOrd="12" destOrd="0" presId="urn:microsoft.com/office/officeart/2005/8/layout/cycle8"/>
    <dgm:cxn modelId="{31AC9284-331D-4265-AA3A-B1634D4A8FC8}" type="presParOf" srcId="{8650F504-661E-48BB-AD27-C53D554229FC}" destId="{204379C7-BCC5-4139-9610-4DBCEE4A3003}" srcOrd="13" destOrd="0" presId="urn:microsoft.com/office/officeart/2005/8/layout/cycle8"/>
    <dgm:cxn modelId="{AE7B242B-C3DA-4BA2-914F-F1D4FF132C34}" type="presParOf" srcId="{8650F504-661E-48BB-AD27-C53D554229FC}" destId="{569EA3FB-C818-474B-96B8-CBB74706DD4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7736A-2B6E-44F3-9239-6F3086470232}">
      <dsp:nvSpPr>
        <dsp:cNvPr id="0" name=""/>
        <dsp:cNvSpPr/>
      </dsp:nvSpPr>
      <dsp:spPr>
        <a:xfrm>
          <a:off x="2182697" y="327620"/>
          <a:ext cx="4233862" cy="423386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" sz="2000" b="1" i="0" u="none" kern="1200" baseline="0">
              <a:solidFill>
                <a:schemeClr val="bg2"/>
              </a:solidFill>
            </a:rPr>
            <a:t>Forbair do Phlean Scoileanna Ildánaí</a:t>
          </a:r>
          <a:endParaRPr lang="ga" sz="2000" b="1" kern="1200" dirty="0">
            <a:solidFill>
              <a:schemeClr val="bg2"/>
            </a:solidFill>
          </a:endParaRPr>
        </a:p>
      </dsp:txBody>
      <dsp:txXfrm>
        <a:off x="4414043" y="1224795"/>
        <a:ext cx="1512093" cy="1260078"/>
      </dsp:txXfrm>
    </dsp:sp>
    <dsp:sp modelId="{9B12F81F-83DD-4905-A4FD-908618ACC705}">
      <dsp:nvSpPr>
        <dsp:cNvPr id="0" name=""/>
        <dsp:cNvSpPr/>
      </dsp:nvSpPr>
      <dsp:spPr>
        <a:xfrm>
          <a:off x="2095499" y="478829"/>
          <a:ext cx="4233862" cy="423386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34731"/>
            <a:satOff val="9642"/>
            <a:lumOff val="71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" sz="2000" b="1" i="0" u="none" kern="1200" baseline="0">
              <a:solidFill>
                <a:schemeClr val="bg2"/>
              </a:solidFill>
            </a:rPr>
            <a:t>Cuir tús le do Phlean Scoile Ildánaí a chur i bhfeidhm</a:t>
          </a:r>
          <a:endParaRPr lang="ga" sz="2000" b="1" kern="1200" dirty="0">
            <a:solidFill>
              <a:schemeClr val="bg2"/>
            </a:solidFill>
          </a:endParaRPr>
        </a:p>
      </dsp:txBody>
      <dsp:txXfrm>
        <a:off x="3103562" y="3225799"/>
        <a:ext cx="2268140" cy="1108868"/>
      </dsp:txXfrm>
    </dsp:sp>
    <dsp:sp modelId="{B2740DE6-3D7E-4968-8559-E380CD5C76BD}">
      <dsp:nvSpPr>
        <dsp:cNvPr id="0" name=""/>
        <dsp:cNvSpPr/>
      </dsp:nvSpPr>
      <dsp:spPr>
        <a:xfrm>
          <a:off x="2008302" y="327620"/>
          <a:ext cx="4233862" cy="4233862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69463"/>
            <a:satOff val="19283"/>
            <a:lumOff val="142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" sz="2000" b="1" i="0" u="none" kern="1200" baseline="0">
              <a:solidFill>
                <a:schemeClr val="bg2"/>
              </a:solidFill>
            </a:rPr>
            <a:t>Tuiscint</a:t>
          </a:r>
          <a:endParaRPr lang="ga" sz="2000" b="1" kern="1200" dirty="0">
            <a:solidFill>
              <a:schemeClr val="bg2"/>
            </a:solidFill>
          </a:endParaRPr>
        </a:p>
      </dsp:txBody>
      <dsp:txXfrm>
        <a:off x="2498724" y="1224795"/>
        <a:ext cx="1512093" cy="1260078"/>
      </dsp:txXfrm>
    </dsp:sp>
    <dsp:sp modelId="{7CBFC7B8-D21D-40B6-B708-6BB1E4C7A256}">
      <dsp:nvSpPr>
        <dsp:cNvPr id="0" name=""/>
        <dsp:cNvSpPr/>
      </dsp:nvSpPr>
      <dsp:spPr>
        <a:xfrm>
          <a:off x="1920950" y="65524"/>
          <a:ext cx="4758054" cy="475805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379C7-BCC5-4139-9610-4DBCEE4A3003}">
      <dsp:nvSpPr>
        <dsp:cNvPr id="0" name=""/>
        <dsp:cNvSpPr/>
      </dsp:nvSpPr>
      <dsp:spPr>
        <a:xfrm>
          <a:off x="1833403" y="216465"/>
          <a:ext cx="4758054" cy="475805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34751"/>
            <a:satOff val="5033"/>
            <a:lumOff val="51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EA3FB-C818-474B-96B8-CBB74706DD47}">
      <dsp:nvSpPr>
        <dsp:cNvPr id="0" name=""/>
        <dsp:cNvSpPr/>
      </dsp:nvSpPr>
      <dsp:spPr>
        <a:xfrm>
          <a:off x="1745856" y="65524"/>
          <a:ext cx="4758054" cy="475805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69502"/>
            <a:satOff val="10065"/>
            <a:lumOff val="102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ucida Grande" charset="0"/>
                <a:ea typeface="Genev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A78A3B0-8F9D-4E4A-A34C-64A09D195C44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ucida Grande" charset="0"/>
                <a:ea typeface="Genev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92ABD1F-6F10-9748-8329-CF4E32CD4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87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817FC040-C1E9-814F-BCAB-A55789F7AB60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338389" cy="325483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141069"/>
            <a:ext cx="5388610" cy="52302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 noProof="0"/>
              <a:t>Click to edit Master text styles</a:t>
            </a:r>
          </a:p>
          <a:p>
            <a:pPr lvl="1"/>
            <a:r>
              <a:rPr lang="ga-IE" noProof="0"/>
              <a:t>Second level</a:t>
            </a:r>
          </a:p>
          <a:p>
            <a:pPr lvl="2"/>
            <a:r>
              <a:rPr lang="ga-IE" noProof="0"/>
              <a:t>Third level</a:t>
            </a:r>
          </a:p>
          <a:p>
            <a:pPr lvl="3"/>
            <a:r>
              <a:rPr lang="ga-IE" noProof="0"/>
              <a:t>Fourth level</a:t>
            </a:r>
          </a:p>
          <a:p>
            <a:pPr lvl="4"/>
            <a:r>
              <a:rPr lang="ga-I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60854A71-E677-3742-880B-80E25BD24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92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/>
              <a:pPr>
                <a:defRPr/>
              </a:pPr>
              <a:t>1</a:t>
            </a:fld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3294543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/>
              <a:pPr>
                <a:defRPr/>
              </a:pPr>
              <a:t>13</a:t>
            </a:fld>
            <a:endParaRPr lang="ga"/>
          </a:p>
        </p:txBody>
      </p:sp>
    </p:spTree>
    <p:extLst>
      <p:ext uri="{BB962C8B-B14F-4D97-AF65-F5344CB8AC3E}">
        <p14:creationId xmlns:p14="http://schemas.microsoft.com/office/powerpoint/2010/main" val="230586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ga" sz="1200" b="0" i="0" u="none" kern="1200" baseline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Geneva" charset="0"/>
              </a:rPr>
              <a:t>Tá sé tábhachtach go dtugtar am agus acmhainní suntasacha chun do Phlean Scoile Ildánaí a fhorbairt, a chur i bhfeidhm agus a mheas. D’fhéadfadh sé go n-áireofaí leis sin leas a bhaint as am na foirne, na leanaí agus na ndaoine óga, na dteaghlach agus an Bhoird Bainistíochta.</a:t>
            </a:r>
          </a:p>
          <a:p>
            <a:endParaRPr lang="ga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Geneva" charset="0"/>
            </a:endParaRPr>
          </a:p>
          <a:p>
            <a:pPr algn="l" rtl="0"/>
            <a:r>
              <a:rPr lang="ga" sz="1200" b="0" i="0" u="none" kern="1200" baseline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Geneva" charset="0"/>
              </a:rPr>
              <a:t>Tá faisnéis faoi ról an Chomhordaitheora Scoile ar fáil sna Ceisteanna Coitianta 2022 (ar fáil ar shuíomh gréasáin Scoileanna Ildána)</a:t>
            </a:r>
            <a:endParaRPr lang="ga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Geneva" charset="0"/>
            </a:endParaRPr>
          </a:p>
          <a:p>
            <a:pPr algn="l" rtl="0">
              <a:buFont typeface="Arial" panose="020B0604020202020204" pitchFamily="34" charset="0"/>
              <a:buNone/>
            </a:pPr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>
                <a:solidFill>
                  <a:prstClr val="black"/>
                </a:solidFill>
                <a:latin typeface="Calibri" charset="0"/>
              </a:rPr>
              <a:pPr>
                <a:defRPr/>
              </a:pPr>
              <a:t>14</a:t>
            </a:fld>
            <a:endParaRPr lang="ga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4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/>
              <a:pPr>
                <a:defRPr/>
              </a:pPr>
              <a:t>2</a:t>
            </a:fld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125850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ga" b="0" i="0" u="none" baseline="0"/>
              <a:t>Is comhpháirtíocht shuntasach í seo mar go dtugtar ranna tábhachtacha ar fud an Rialtais le chéile a imríonn tionchar ar shaol leanaí agus daoine óga.</a:t>
            </a:r>
          </a:p>
          <a:p>
            <a:endParaRPr lang="ga" dirty="0"/>
          </a:p>
          <a:p>
            <a:pPr algn="l" rtl="0"/>
            <a:r>
              <a:rPr lang="ga" b="0" i="0" u="none" baseline="0"/>
              <a:t>Cuireann Scoileanna Ildánacha beocht sna príomhbheartais do na ranna sin – lena n-áirítear folláine na leanaí agus na ndaoine óga, an teacht atá acu ar na healaíona agus ar an gcultúr agus ar a gcruthaitheacht.</a:t>
            </a:r>
          </a:p>
          <a:p>
            <a:endParaRPr lang="ga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b="0" i="0" u="none" baseline="0">
                <a:solidFill>
                  <a:srgbClr val="0A0A0A"/>
                </a:solidFill>
                <a:effectLst/>
                <a:latin typeface="sofia-pro"/>
                <a:ea typeface="sofia-pro"/>
                <a:cs typeface="sofia-pro"/>
              </a:rPr>
              <a:t>Tá sé mar aidhm ag Plean na hÓige Cruthaithí deiseanna gníomhaíochta agus rannpháirtíochta a mhéadú, agus tionchar a imirt ar bheartas poiblí maidir le cruthaitheacht in oideachas foirmiúil agus i suíomhanna lasmuigh den scoil araon. </a:t>
            </a:r>
            <a:endParaRPr lang="ga" sz="1200" dirty="0">
              <a:latin typeface="Apercu Pro Black"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>
                <a:solidFill>
                  <a:prstClr val="black"/>
                </a:solidFill>
                <a:latin typeface="Calibri" charset="0"/>
              </a:rPr>
              <a:pPr algn="l" rtl="0">
                <a:defRPr/>
              </a:pPr>
              <a:t>3</a:t>
            </a:fld>
            <a:endParaRPr lang="ga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6688" y="739775"/>
            <a:ext cx="3862387" cy="2897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3853037"/>
            <a:ext cx="5388610" cy="5273304"/>
          </a:xfrm>
        </p:spPr>
        <p:txBody>
          <a:bodyPr/>
          <a:lstStyle/>
          <a:p>
            <a:endParaRPr lang="ga" dirty="0"/>
          </a:p>
          <a:p>
            <a:pPr algn="l" rtl="0"/>
            <a:r>
              <a:rPr lang="ga" sz="1200" b="0" i="0" u="none" baseline="0"/>
              <a:t>Baineann Scoileanna Ildánacha le foghlaim sna healaíona agus foghlaim trí mheán na healaíona - mar sin, baintear úsáid as cleachtais chruthaitheacha in ábhair na n-ealaíon agus ar fud an churaclaim ar fad freisin.  </a:t>
            </a:r>
          </a:p>
          <a:p>
            <a:pPr algn="l" rtl="0"/>
            <a:r>
              <a:rPr lang="ga" sz="1200" b="0" i="0" u="none" baseline="0"/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sz="1200" b="0" i="0" u="none" baseline="0"/>
              <a:t>Bainfidh na scoileanna sochar as an réimse acmhainní ina scoil agus ina bpobal i gcoitinne; déanfaidh siad bealaí nua oibre a fhorbairt a neartóidh an tionchar atá ag an gcruthaitheacht ar fhoghlaim, ar fhorbairt agus ar fholláine na ndaltaí.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sz="1800" b="0" i="0" dirty="0">
              <a:solidFill>
                <a:srgbClr val="FFFFFF"/>
              </a:solidFill>
              <a:effectLst/>
              <a:latin typeface="Ubuntu"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g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0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b="0" i="0" u="none" baseline="0">
                <a:solidFill>
                  <a:srgbClr val="000000"/>
                </a:solidFill>
              </a:rPr>
              <a:t>Cuid lárnach de thionscnamh na Scoileanna Ildánacha is ea guth na leanaí/na ndaoine óga a bhfuil baint acu leis.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b="0" i="0" dirty="0">
              <a:effectLst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g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09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b="0" i="0" u="none" baseline="0">
                <a:solidFill>
                  <a:srgbClr val="000000"/>
                </a:solidFill>
              </a:rPr>
              <a:t>Conas a chuireann tionscnamh na Scoileanna Ildánacha na cuspóirí uaillmhianacha seo i gcrích?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b="0" i="0" u="none" baseline="0">
                <a:solidFill>
                  <a:srgbClr val="000000"/>
                </a:solidFill>
              </a:rPr>
              <a:t>Trí rannpháirtíocht ghníomhach scoileanna i bpróiseas forbartha chun Plean Scoile Ildánaí a bhunú atá saincheaptha do gach scoil agus gach ionad Ógtheagmhála a ghlacann páirt sa chlár. </a:t>
            </a:r>
            <a:endParaRPr lang="ga" b="0" i="0" dirty="0">
              <a:effectLst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b="0" i="0" dirty="0">
              <a:effectLst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g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0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fld id="{60854A71-E677-3742-880B-80E25BD248E1}" type="slidenum">
              <a:rPr/>
              <a:pPr>
                <a:defRPr/>
              </a:pPr>
              <a:t>7</a:t>
            </a:fld>
            <a:endParaRPr lang="ga"/>
          </a:p>
        </p:txBody>
      </p:sp>
    </p:spTree>
    <p:extLst>
      <p:ext uri="{BB962C8B-B14F-4D97-AF65-F5344CB8AC3E}">
        <p14:creationId xmlns:p14="http://schemas.microsoft.com/office/powerpoint/2010/main" val="1667751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sz="12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Cuireann Scoileanna Ildánacha pacáiste tacaíochtaí ar fáil do scoileanna, lena n-áirítear oibriú le Comhlach Cruthaitheach, oiliúint agus líonrú chun tacú leo a bPlean Scoile Ildánaí a chruthú, chomh maith le maoiniú chun tús a chur lena bPlean a chur i bhfeidhm.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334435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338638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sz="12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Is bealach iontach é Seachtain Scoileanna Ildánacha a reáchtáil i do scoil féin chun pobal iomlán na scoile a thabhairt isteach agus chun a chur in iúl gur Scoil Ildánach thú. Tacóidh do Chomhlach Cruthaitheach leat leis an bpróiseas sin.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sz="1200" baseline="0" dirty="0">
              <a:solidFill>
                <a:srgbClr val="000000"/>
              </a:solidFill>
              <a:latin typeface="Apercu Pro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ga" b="0" i="0" u="none" baseline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Beidh Scoileanna Ildánacha i dteagmháil le tuilleadh eolais faoin deis iontach seo go luath.</a:t>
            </a: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sz="1200" dirty="0">
              <a:solidFill>
                <a:srgbClr val="000000"/>
              </a:solidFill>
              <a:latin typeface="Apercu Pro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ga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g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>
              <a:defRPr/>
            </a:pPr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224472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slide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621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 slide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solidFill>
                  <a:srgbClr val="000000"/>
                </a:solidFill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81426"/>
            <a:ext cx="4067944" cy="7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9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424936" cy="504056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percu Pro"/>
              </a:defRPr>
            </a:lvl1pPr>
            <a:lvl2pPr marL="75837" indent="0">
              <a:buClr>
                <a:srgbClr val="62AF36"/>
              </a:buClr>
              <a:buSzPct val="100000"/>
              <a:buFontTx/>
              <a:buNone/>
              <a:defRPr sz="2200">
                <a:solidFill>
                  <a:srgbClr val="747474"/>
                </a:solidFill>
                <a:latin typeface="Apercu Pro"/>
              </a:defRPr>
            </a:lvl2pPr>
            <a:lvl3pPr marL="720000">
              <a:defRPr sz="2000">
                <a:solidFill>
                  <a:srgbClr val="1B1B5C"/>
                </a:solidFill>
                <a:latin typeface="+mn-lt"/>
              </a:defRPr>
            </a:lvl3pPr>
            <a:lvl4pPr marL="1080000">
              <a:defRPr>
                <a:solidFill>
                  <a:srgbClr val="1B1B5C"/>
                </a:solidFill>
                <a:latin typeface="+mn-lt"/>
              </a:defRPr>
            </a:lvl4pPr>
            <a:lvl5pPr marL="1440000">
              <a:buClr>
                <a:srgbClr val="62AF36"/>
              </a:buClr>
              <a:defRPr>
                <a:solidFill>
                  <a:srgbClr val="62AF3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Placeholder 30"/>
          <p:cNvSpPr>
            <a:spLocks noGrp="1"/>
          </p:cNvSpPr>
          <p:nvPr>
            <p:ph type="title"/>
          </p:nvPr>
        </p:nvSpPr>
        <p:spPr bwMode="auto">
          <a:xfrm>
            <a:off x="467544" y="548680"/>
            <a:ext cx="84249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25200" numCol="1" anchor="b" anchorCtr="0" compatLnSpc="1">
            <a:prstTxWarp prst="textNoShape">
              <a:avLst/>
            </a:prstTxWarp>
            <a:normAutofit/>
          </a:bodyPr>
          <a:lstStyle>
            <a:lvl1pPr>
              <a:defRPr sz="2400" baseline="0">
                <a:latin typeface="Apercu Pro Medium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6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424936" cy="504056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percu Pro"/>
              </a:defRPr>
            </a:lvl1pPr>
            <a:lvl2pPr marL="360000">
              <a:buClr>
                <a:srgbClr val="919191"/>
              </a:buClr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Apercu Pro"/>
              </a:defRPr>
            </a:lvl2pPr>
            <a:lvl3pPr marL="720000">
              <a:defRPr sz="2000">
                <a:solidFill>
                  <a:srgbClr val="000000"/>
                </a:solidFill>
                <a:latin typeface="Apercu Pro"/>
              </a:defRPr>
            </a:lvl3pPr>
            <a:lvl4pPr marL="1080000">
              <a:defRPr>
                <a:solidFill>
                  <a:srgbClr val="000000"/>
                </a:solidFill>
                <a:latin typeface="Apercu Pro"/>
              </a:defRPr>
            </a:lvl4pPr>
            <a:lvl5pPr marL="1440000">
              <a:buClr>
                <a:schemeClr val="tx1"/>
              </a:buClr>
              <a:defRPr>
                <a:solidFill>
                  <a:srgbClr val="919191"/>
                </a:solidFill>
                <a:latin typeface="Apercu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789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8424936" cy="4968552"/>
          </a:xfrm>
        </p:spPr>
        <p:txBody>
          <a:bodyPr numCol="2" spcCol="72000"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rgbClr val="000000"/>
                </a:solidFill>
                <a:latin typeface="Apercu Pro"/>
              </a:defRPr>
            </a:lvl1pPr>
            <a:lvl2pPr marL="36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2pPr>
            <a:lvl3pPr marL="72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3pPr>
            <a:lvl4pPr marL="108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4pPr>
            <a:lvl5pPr marL="144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111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2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65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7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23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3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 slide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76133"/>
            <a:ext cx="4067944" cy="7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98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17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81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988840"/>
            <a:ext cx="5832648" cy="46085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16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828800"/>
            <a:ext cx="8424936" cy="4768552"/>
          </a:xfrm>
        </p:spPr>
        <p:txBody>
          <a:bodyPr numCol="2" spcCol="72000"/>
          <a:lstStyle>
            <a:lvl1pPr marL="0" indent="0">
              <a:spcBef>
                <a:spcPts val="0"/>
              </a:spcBef>
              <a:buFontTx/>
              <a:buNone/>
              <a:defRPr sz="1600">
                <a:solidFill>
                  <a:srgbClr val="000000"/>
                </a:solidFill>
                <a:latin typeface="Apercu Pro"/>
              </a:defRPr>
            </a:lvl1pPr>
            <a:lvl2pPr marL="36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2pPr>
            <a:lvl3pPr marL="72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3pPr>
            <a:lvl4pPr marL="108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4pPr>
            <a:lvl5pPr marL="1440000">
              <a:spcBef>
                <a:spcPts val="0"/>
              </a:spcBef>
              <a:defRPr sz="1600">
                <a:solidFill>
                  <a:srgbClr val="000000"/>
                </a:solidFill>
                <a:latin typeface="Apercu Pro"/>
              </a:defRPr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47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1340768"/>
            <a:ext cx="9144000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</p:spTree>
    <p:extLst>
      <p:ext uri="{BB962C8B-B14F-4D97-AF65-F5344CB8AC3E}">
        <p14:creationId xmlns:p14="http://schemas.microsoft.com/office/powerpoint/2010/main" val="425224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ext sidebar 50/50 pic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1368152"/>
            <a:ext cx="4572000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1556792"/>
            <a:ext cx="4032448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5323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 sidebar 75/25 pic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1368152"/>
            <a:ext cx="5940152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594015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156176" y="1556792"/>
            <a:ext cx="2736304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 b="0" i="0" baseline="0">
                <a:solidFill>
                  <a:srgbClr val="000000"/>
                </a:solidFill>
                <a:latin typeface="Apercu Pro"/>
              </a:defRPr>
            </a:lvl1pPr>
            <a:lvl3pPr marL="74250" indent="0">
              <a:lnSpc>
                <a:spcPct val="100000"/>
              </a:lnSpc>
              <a:spcBef>
                <a:spcPts val="432"/>
              </a:spcBef>
              <a:buFontTx/>
              <a:buNone/>
              <a:defRPr sz="16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6102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 sidebar 75/25 pic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220740" y="1368152"/>
            <a:ext cx="5940152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220740" y="6525344"/>
            <a:ext cx="594015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1556792"/>
            <a:ext cx="2592288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 b="0" i="0" baseline="0">
                <a:solidFill>
                  <a:srgbClr val="000000"/>
                </a:solidFill>
                <a:latin typeface="Apercu Pro"/>
              </a:defRPr>
            </a:lvl1pPr>
            <a:lvl3pPr marL="74250" indent="0">
              <a:lnSpc>
                <a:spcPct val="100000"/>
              </a:lnSpc>
              <a:spcBef>
                <a:spcPts val="432"/>
              </a:spcBef>
              <a:buFontTx/>
              <a:buNone/>
              <a:defRPr sz="16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3316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ext sidebar 75/25 pic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220740" y="1368152"/>
            <a:ext cx="5940152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220740" y="6525344"/>
            <a:ext cx="594015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1556792"/>
            <a:ext cx="2592288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 b="0" i="0" baseline="0">
                <a:solidFill>
                  <a:srgbClr val="000000"/>
                </a:solidFill>
                <a:latin typeface="Apercu Pro"/>
              </a:defRPr>
            </a:lvl1pPr>
            <a:lvl3pPr marL="74250" indent="0">
              <a:lnSpc>
                <a:spcPct val="100000"/>
              </a:lnSpc>
              <a:spcBef>
                <a:spcPts val="432"/>
              </a:spcBef>
              <a:buFontTx/>
              <a:buNone/>
              <a:defRPr sz="16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8232" y="1368152"/>
            <a:ext cx="494116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1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slide 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220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ramed picture and text sidebar pic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67544" y="1916832"/>
            <a:ext cx="5472608" cy="4176464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67544" y="6165304"/>
            <a:ext cx="54726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solidFill>
                  <a:srgbClr val="8C8C8C"/>
                </a:solidFill>
                <a:latin typeface="Apercu Pro"/>
              </a:rPr>
              <a:t>Click to edit Master title style</a:t>
            </a:r>
            <a:endParaRPr lang="en-US" dirty="0">
              <a:solidFill>
                <a:srgbClr val="8C8C8C"/>
              </a:solidFill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6156176" y="1916832"/>
            <a:ext cx="273630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 b="0" i="0" baseline="0">
                <a:solidFill>
                  <a:srgbClr val="000000"/>
                </a:solidFill>
                <a:latin typeface="Apercu Pro"/>
              </a:defRPr>
            </a:lvl1pPr>
            <a:lvl3pPr marL="74250" indent="0">
              <a:lnSpc>
                <a:spcPct val="100000"/>
              </a:lnSpc>
              <a:spcBef>
                <a:spcPts val="432"/>
              </a:spcBef>
              <a:buFontTx/>
              <a:buNone/>
              <a:defRPr sz="16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7368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amed picture and text sidebar pic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419872" y="1916832"/>
            <a:ext cx="5472608" cy="4176464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419872" y="6165304"/>
            <a:ext cx="54726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solidFill>
                  <a:srgbClr val="8C8C8C"/>
                </a:solidFill>
                <a:latin typeface="Apercu Pro"/>
              </a:rPr>
              <a:t>Click to edit Master title style</a:t>
            </a:r>
            <a:endParaRPr lang="en-US" dirty="0">
              <a:solidFill>
                <a:srgbClr val="8C8C8C"/>
              </a:solidFill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73100" y="1916832"/>
            <a:ext cx="273630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1800" b="0" i="0" baseline="0">
                <a:solidFill>
                  <a:srgbClr val="000000"/>
                </a:solidFill>
                <a:latin typeface="Apercu Pro"/>
              </a:defRPr>
            </a:lvl1pPr>
            <a:lvl3pPr marL="74250" indent="0">
              <a:lnSpc>
                <a:spcPct val="100000"/>
              </a:lnSpc>
              <a:spcBef>
                <a:spcPts val="432"/>
              </a:spcBef>
              <a:buFontTx/>
              <a:buNone/>
              <a:defRPr sz="16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1369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ext sidebar 50/50 pic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1368152"/>
            <a:ext cx="4572000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04048" y="1556792"/>
            <a:ext cx="3871168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2000" b="0" i="0">
                <a:solidFill>
                  <a:srgbClr val="000000"/>
                </a:solidFill>
                <a:latin typeface="Apercu Pro"/>
              </a:defRPr>
            </a:lvl1pPr>
            <a:lvl3pPr marL="360000" indent="-302400">
              <a:lnSpc>
                <a:spcPct val="100000"/>
              </a:lnSpc>
              <a:spcBef>
                <a:spcPts val="432"/>
              </a:spcBef>
              <a:buClr>
                <a:srgbClr val="8C8C8C"/>
              </a:buClr>
              <a:buFont typeface="Arial"/>
              <a:buChar char="•"/>
              <a:defRPr sz="1800" b="0" i="0" baseline="0">
                <a:solidFill>
                  <a:srgbClr val="53606D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9523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 sidebar 50/50 pic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1368152"/>
            <a:ext cx="4572000" cy="551723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04048" y="1556792"/>
            <a:ext cx="3871168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defRPr sz="2000" b="0" i="0">
                <a:solidFill>
                  <a:srgbClr val="000000"/>
                </a:solidFill>
                <a:latin typeface="Apercu Pro"/>
              </a:defRPr>
            </a:lvl1pPr>
            <a:lvl3pPr marL="360000" indent="-302400">
              <a:lnSpc>
                <a:spcPct val="100000"/>
              </a:lnSpc>
              <a:spcBef>
                <a:spcPts val="432"/>
              </a:spcBef>
              <a:buClr>
                <a:srgbClr val="8C8C8C"/>
              </a:buClr>
              <a:buFont typeface="Arial"/>
              <a:buChar char="•"/>
              <a:defRPr sz="1800" b="0" i="0" baseline="0">
                <a:solidFill>
                  <a:srgbClr val="53606D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68152"/>
            <a:ext cx="4581128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2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picture and text sidebar 50/50 pic R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76672"/>
            <a:ext cx="4572000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764704"/>
            <a:ext cx="4032448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2000"/>
            </a:lvl1pPr>
            <a:lvl3pPr marL="360000">
              <a:lnSpc>
                <a:spcPct val="100000"/>
              </a:lnSpc>
              <a:spcAft>
                <a:spcPts val="350"/>
              </a:spcAft>
              <a:defRPr sz="18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5585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picture and text sidebar 50/50 pic L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476672"/>
            <a:ext cx="4572000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04048" y="764704"/>
            <a:ext cx="3960440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2000"/>
            </a:lvl1pPr>
            <a:lvl3pPr marL="360000">
              <a:lnSpc>
                <a:spcPct val="100000"/>
              </a:lnSpc>
              <a:spcAft>
                <a:spcPts val="350"/>
              </a:spcAft>
              <a:defRPr sz="18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8758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picture and text sidebar 50/50 pic L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476672"/>
            <a:ext cx="4572000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4572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04048" y="764704"/>
            <a:ext cx="3960440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2000"/>
            </a:lvl1pPr>
            <a:lvl3pPr marL="360000">
              <a:lnSpc>
                <a:spcPct val="100000"/>
              </a:lnSpc>
              <a:spcAft>
                <a:spcPts val="350"/>
              </a:spcAft>
              <a:defRPr sz="18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6672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1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picture and text sidebar 75/25 pic L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-36512" y="476672"/>
            <a:ext cx="5508104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547159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940152" y="764704"/>
            <a:ext cx="3024336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800"/>
            </a:lvl1pPr>
            <a:lvl3pPr marL="360000">
              <a:lnSpc>
                <a:spcPct val="100000"/>
              </a:lnSpc>
              <a:spcAft>
                <a:spcPts val="350"/>
              </a:spcAft>
              <a:defRPr sz="16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342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picture and text sidebar 75/25 pic L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-36512" y="476672"/>
            <a:ext cx="5508104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0" y="6525344"/>
            <a:ext cx="547159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940152" y="764704"/>
            <a:ext cx="3024336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800"/>
            </a:lvl1pPr>
            <a:lvl3pPr marL="360000">
              <a:lnSpc>
                <a:spcPct val="100000"/>
              </a:lnSpc>
              <a:spcAft>
                <a:spcPts val="350"/>
              </a:spcAft>
              <a:defRPr sz="16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208" y="1268760"/>
            <a:ext cx="5492800" cy="51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65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picture and text sidebar 75/25 pic R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672408" y="476672"/>
            <a:ext cx="5508104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672656" y="6525344"/>
            <a:ext cx="547159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764704"/>
            <a:ext cx="3024336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800"/>
            </a:lvl1pPr>
            <a:lvl3pPr marL="360000">
              <a:lnSpc>
                <a:spcPct val="100000"/>
              </a:lnSpc>
              <a:spcAft>
                <a:spcPts val="350"/>
              </a:spcAft>
              <a:defRPr sz="16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6318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 slide 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76133"/>
            <a:ext cx="4067944" cy="7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6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picture and text sidebar 75/25 pic RH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3672408" y="476672"/>
            <a:ext cx="5508104" cy="6408712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3672656" y="6525344"/>
            <a:ext cx="5471592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216000" bIns="100800" numCol="1" anchor="b" anchorCtr="0" compatLnSpc="1">
            <a:prstTxWarp prst="textNoShape">
              <a:avLst/>
            </a:prstTxWarp>
          </a:bodyPr>
          <a:lstStyle>
            <a:lvl1pPr algn="r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1400" b="0" baseline="0">
                <a:solidFill>
                  <a:schemeClr val="tx1"/>
                </a:solidFill>
                <a:latin typeface="+mn-lt"/>
                <a:ea typeface="MS PGothic" pitchFamily="34" charset="-128"/>
                <a:cs typeface="Geneva" charset="0"/>
              </a:defRPr>
            </a:lvl1pPr>
            <a:lvl2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2pPr>
            <a:lvl3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3pPr>
            <a:lvl4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4pPr>
            <a:lvl5pPr algn="l" defTabSz="912813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1"/>
                </a:solidFill>
                <a:latin typeface="Calibri" charset="0"/>
                <a:ea typeface="MS PGothic" pitchFamily="34" charset="-128"/>
                <a:cs typeface="Geneva" charset="0"/>
              </a:defRPr>
            </a:lvl5pPr>
            <a:lvl6pPr marL="192024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6pPr>
            <a:lvl7pPr marL="384048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7pPr>
            <a:lvl8pPr marL="576072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8pPr>
            <a:lvl9pPr marL="768096" algn="l" defTabSz="914114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ITCFranklinGothic LT Demi" charset="0"/>
                <a:ea typeface="ＭＳ Ｐゴシック" pitchFamily="-28" charset="-128"/>
                <a:cs typeface="ＭＳ Ｐゴシック" pitchFamily="-28" charset="-128"/>
              </a:defRPr>
            </a:lvl9pPr>
          </a:lstStyle>
          <a:p>
            <a:r>
              <a:rPr lang="ga-IE" dirty="0">
                <a:latin typeface="Apercu Pro"/>
              </a:rPr>
              <a:t>Click to edit Master title style</a:t>
            </a:r>
            <a:endParaRPr lang="en-US" dirty="0">
              <a:latin typeface="Apercu Pro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467544" y="764704"/>
            <a:ext cx="3024336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defRPr sz="1800"/>
            </a:lvl1pPr>
            <a:lvl3pPr marL="360000">
              <a:lnSpc>
                <a:spcPct val="100000"/>
              </a:lnSpc>
              <a:spcAft>
                <a:spcPts val="350"/>
              </a:spcAft>
              <a:defRPr sz="1600" b="0" i="0" baseline="0">
                <a:solidFill>
                  <a:srgbClr val="8C8C8C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2408" y="476672"/>
            <a:ext cx="5458892" cy="54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0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ingle column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424936" cy="5832648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  <a:latin typeface="Apercu Pro"/>
              </a:defRPr>
            </a:lvl1pPr>
            <a:lvl2pPr marL="360000">
              <a:buClr>
                <a:srgbClr val="91919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  <a:latin typeface="Apercu Pro"/>
              </a:defRPr>
            </a:lvl2pPr>
            <a:lvl3pPr marL="720000">
              <a:defRPr sz="2000">
                <a:solidFill>
                  <a:srgbClr val="8C8C8C"/>
                </a:solidFill>
                <a:latin typeface="Apercu Pro"/>
              </a:defRPr>
            </a:lvl3pPr>
            <a:lvl4pPr marL="1080000" indent="0">
              <a:defRPr>
                <a:solidFill>
                  <a:srgbClr val="000000"/>
                </a:solidFill>
                <a:latin typeface="Apercu Pro"/>
              </a:defRPr>
            </a:lvl4pPr>
            <a:lvl5pPr marL="1440000" indent="0">
              <a:buClr>
                <a:schemeClr val="tx1"/>
              </a:buClr>
              <a:defRPr>
                <a:solidFill>
                  <a:srgbClr val="919191"/>
                </a:solidFill>
                <a:latin typeface="Apercu Pro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85215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rtners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5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header">
  <p:cSld name="1_Blank slide with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52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733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and text sidebar 50/50 pic RHS">
  <p:cSld name="2_Picture and text sidebar 50/50 pic RH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>
            <a:off x="467544" y="548680"/>
            <a:ext cx="842493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52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>
            <a:spLocks noGrp="1"/>
          </p:cNvSpPr>
          <p:nvPr>
            <p:ph type="pic" idx="2"/>
          </p:nvPr>
        </p:nvSpPr>
        <p:spPr>
          <a:xfrm>
            <a:off x="4572000" y="1368152"/>
            <a:ext cx="4572000" cy="551723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2"/>
          <p:cNvSpPr txBox="1"/>
          <p:nvPr/>
        </p:nvSpPr>
        <p:spPr>
          <a:xfrm>
            <a:off x="4572000" y="6525344"/>
            <a:ext cx="4572000" cy="33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16000" bIns="100800" anchor="b" anchorCtr="0">
            <a:noAutofit/>
          </a:bodyPr>
          <a:lstStyle/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2"/>
          <p:cNvSpPr txBox="1">
            <a:spLocks noGrp="1"/>
          </p:cNvSpPr>
          <p:nvPr>
            <p:ph type="body" idx="1"/>
          </p:nvPr>
        </p:nvSpPr>
        <p:spPr>
          <a:xfrm>
            <a:off x="467544" y="1556792"/>
            <a:ext cx="4032448" cy="504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00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37185" algn="l">
              <a:spcBef>
                <a:spcPts val="360"/>
              </a:spcBef>
              <a:spcAft>
                <a:spcPts val="0"/>
              </a:spcAft>
              <a:buClr>
                <a:srgbClr val="FCDE8D"/>
              </a:buClr>
              <a:buSzPts val="171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718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Char char="•"/>
              <a:defRPr/>
            </a:lvl6pPr>
            <a:lvl7pPr marL="3200400" lvl="6" indent="-33718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Char char="•"/>
              <a:defRPr/>
            </a:lvl7pPr>
            <a:lvl8pPr marL="3657600" lvl="7" indent="-33718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Char char="•"/>
              <a:defRPr/>
            </a:lvl8pPr>
            <a:lvl9pPr marL="4114800" lvl="8" indent="-33718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71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29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slide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174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 slide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76133"/>
            <a:ext cx="4067944" cy="7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9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slide gree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002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 slide gree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FFFFFF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76133"/>
            <a:ext cx="4067944" cy="7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slide whi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395536" y="1196752"/>
            <a:ext cx="496855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400" b="1" i="0" baseline="0">
                <a:solidFill>
                  <a:srgbClr val="000000"/>
                </a:solidFill>
                <a:latin typeface="Apercu Pro Black"/>
              </a:defRPr>
            </a:lvl1pPr>
            <a:lvl3pPr marL="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 sz="2000" b="0" i="0" baseline="0">
                <a:solidFill>
                  <a:srgbClr val="000000"/>
                </a:solidFill>
                <a:latin typeface="Apercu Pro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328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556792"/>
            <a:ext cx="8424936" cy="50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27" name="Title Placeholder 30"/>
          <p:cNvSpPr>
            <a:spLocks noGrp="1"/>
          </p:cNvSpPr>
          <p:nvPr>
            <p:ph type="title"/>
          </p:nvPr>
        </p:nvSpPr>
        <p:spPr bwMode="auto">
          <a:xfrm>
            <a:off x="467544" y="548680"/>
            <a:ext cx="84249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2520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ga-IE" dirty="0"/>
              <a:t>Click to edit </a:t>
            </a:r>
            <a:br>
              <a:rPr lang="ga-IE" dirty="0"/>
            </a:br>
            <a:r>
              <a:rPr lang="ga-IE" dirty="0"/>
              <a:t>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248400" y="6597650"/>
            <a:ext cx="2895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C8C8C"/>
                </a:solidFill>
                <a:latin typeface="Apercu Pro"/>
                <a:ea typeface="Genev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5" r:id="rId1"/>
    <p:sldLayoutId id="2147484350" r:id="rId2"/>
    <p:sldLayoutId id="2147484337" r:id="rId3"/>
    <p:sldLayoutId id="2147484351" r:id="rId4"/>
    <p:sldLayoutId id="2147484338" r:id="rId5"/>
    <p:sldLayoutId id="2147484352" r:id="rId6"/>
    <p:sldLayoutId id="2147484340" r:id="rId7"/>
    <p:sldLayoutId id="2147484353" r:id="rId8"/>
    <p:sldLayoutId id="2147484339" r:id="rId9"/>
    <p:sldLayoutId id="2147484354" r:id="rId10"/>
    <p:sldLayoutId id="2147484300" r:id="rId11"/>
    <p:sldLayoutId id="2147484313" r:id="rId12"/>
    <p:sldLayoutId id="2147484312" r:id="rId13"/>
    <p:sldLayoutId id="2147484311" r:id="rId14"/>
    <p:sldLayoutId id="2147484341" r:id="rId15"/>
    <p:sldLayoutId id="2147484342" r:id="rId16"/>
    <p:sldLayoutId id="2147484343" r:id="rId17"/>
    <p:sldLayoutId id="2147484344" r:id="rId18"/>
    <p:sldLayoutId id="2147484345" r:id="rId19"/>
    <p:sldLayoutId id="2147484346" r:id="rId20"/>
    <p:sldLayoutId id="2147484347" r:id="rId21"/>
    <p:sldLayoutId id="2147484348" r:id="rId22"/>
    <p:sldLayoutId id="2147484349" r:id="rId23"/>
    <p:sldLayoutId id="2147484325" r:id="rId24"/>
    <p:sldLayoutId id="2147484310" r:id="rId25"/>
    <p:sldLayoutId id="2147484326" r:id="rId26"/>
    <p:sldLayoutId id="2147484328" r:id="rId27"/>
    <p:sldLayoutId id="2147484336" r:id="rId28"/>
    <p:sldLayoutId id="2147484357" r:id="rId29"/>
    <p:sldLayoutId id="2147484334" r:id="rId30"/>
    <p:sldLayoutId id="2147484335" r:id="rId31"/>
    <p:sldLayoutId id="2147484327" r:id="rId32"/>
    <p:sldLayoutId id="2147484358" r:id="rId33"/>
    <p:sldLayoutId id="2147484329" r:id="rId34"/>
    <p:sldLayoutId id="2147484330" r:id="rId35"/>
    <p:sldLayoutId id="2147484359" r:id="rId36"/>
    <p:sldLayoutId id="2147484331" r:id="rId37"/>
    <p:sldLayoutId id="2147484355" r:id="rId38"/>
    <p:sldLayoutId id="2147484332" r:id="rId39"/>
    <p:sldLayoutId id="2147484356" r:id="rId40"/>
    <p:sldLayoutId id="2147484333" r:id="rId41"/>
    <p:sldLayoutId id="2147484360" r:id="rId42"/>
    <p:sldLayoutId id="2147484361" r:id="rId43"/>
    <p:sldLayoutId id="2147484362" r:id="rId44"/>
  </p:sldLayoutIdLst>
  <p:txStyles>
    <p:titleStyle>
      <a:lvl1pPr algn="l" defTabSz="9128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percu Pro Medium"/>
          <a:ea typeface="MS PGothic" pitchFamily="34" charset="-128"/>
          <a:cs typeface="Geneva" charset="0"/>
        </a:defRPr>
      </a:lvl1pPr>
      <a:lvl2pPr algn="l" defTabSz="912813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MS PGothic" pitchFamily="34" charset="-128"/>
          <a:cs typeface="Geneva" charset="0"/>
        </a:defRPr>
      </a:lvl2pPr>
      <a:lvl3pPr algn="l" defTabSz="912813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MS PGothic" pitchFamily="34" charset="-128"/>
          <a:cs typeface="Geneva" charset="0"/>
        </a:defRPr>
      </a:lvl3pPr>
      <a:lvl4pPr algn="l" defTabSz="912813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MS PGothic" pitchFamily="34" charset="-128"/>
          <a:cs typeface="Geneva" charset="0"/>
        </a:defRPr>
      </a:lvl4pPr>
      <a:lvl5pPr algn="l" defTabSz="912813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Calibri" charset="0"/>
          <a:ea typeface="MS PGothic" pitchFamily="34" charset="-128"/>
          <a:cs typeface="Geneva" charset="0"/>
        </a:defRPr>
      </a:lvl5pPr>
      <a:lvl6pPr marL="192024" algn="l" defTabSz="914114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ITCFranklinGothic LT Demi" charset="0"/>
          <a:ea typeface="ＭＳ Ｐゴシック" pitchFamily="-28" charset="-128"/>
          <a:cs typeface="ＭＳ Ｐゴシック" pitchFamily="-28" charset="-128"/>
        </a:defRPr>
      </a:lvl6pPr>
      <a:lvl7pPr marL="384048" algn="l" defTabSz="914114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ITCFranklinGothic LT Demi" charset="0"/>
          <a:ea typeface="ＭＳ Ｐゴシック" pitchFamily="-28" charset="-128"/>
          <a:cs typeface="ＭＳ Ｐゴシック" pitchFamily="-28" charset="-128"/>
        </a:defRPr>
      </a:lvl7pPr>
      <a:lvl8pPr marL="576072" algn="l" defTabSz="914114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ITCFranklinGothic LT Demi" charset="0"/>
          <a:ea typeface="ＭＳ Ｐゴシック" pitchFamily="-28" charset="-128"/>
          <a:cs typeface="ＭＳ Ｐゴシック" pitchFamily="-28" charset="-128"/>
        </a:defRPr>
      </a:lvl8pPr>
      <a:lvl9pPr marL="768096" algn="l" defTabSz="914114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ITCFranklinGothic LT Demi" charset="0"/>
          <a:ea typeface="ＭＳ Ｐゴシック" pitchFamily="-28" charset="-128"/>
          <a:cs typeface="ＭＳ Ｐゴシック" pitchFamily="-28" charset="-128"/>
        </a:defRPr>
      </a:lvl9pPr>
    </p:titleStyle>
    <p:bodyStyle>
      <a:lvl1pPr marL="342900" indent="-342900" algn="l" defTabSz="912813" rtl="0" eaLnBrk="1" fontAlgn="base" hangingPunct="1">
        <a:spcBef>
          <a:spcPct val="20000"/>
        </a:spcBef>
        <a:spcAft>
          <a:spcPct val="0"/>
        </a:spcAft>
        <a:buSzPct val="95000"/>
        <a:defRPr sz="2400">
          <a:solidFill>
            <a:srgbClr val="000000"/>
          </a:solidFill>
          <a:latin typeface="Apercu Pro"/>
          <a:ea typeface="MS PGothic" pitchFamily="34" charset="-128"/>
          <a:cs typeface="Geneva" charset="0"/>
        </a:defRPr>
      </a:lvl1pPr>
      <a:lvl2pPr marL="741363" indent="-284163" algn="l" defTabSz="912813" rtl="0" eaLnBrk="1" fontAlgn="base" hangingPunct="1">
        <a:spcBef>
          <a:spcPct val="20000"/>
        </a:spcBef>
        <a:spcAft>
          <a:spcPct val="0"/>
        </a:spcAft>
        <a:buSzPct val="95000"/>
        <a:buFont typeface="Times" charset="0"/>
        <a:buChar char="–"/>
        <a:defRPr sz="2600">
          <a:solidFill>
            <a:srgbClr val="FCDE8D"/>
          </a:solidFill>
          <a:latin typeface="ITCFranklinGothic LT Book" charset="0"/>
          <a:ea typeface="Geneva" charset="0"/>
          <a:cs typeface="Geneva" charset="0"/>
        </a:defRPr>
      </a:lvl2pPr>
      <a:lvl3pPr marL="360000" indent="-228600" algn="l" defTabSz="912813" rtl="0" eaLnBrk="1" fontAlgn="base" hangingPunct="1">
        <a:spcBef>
          <a:spcPct val="20000"/>
        </a:spcBef>
        <a:spcAft>
          <a:spcPct val="0"/>
        </a:spcAft>
        <a:buClr>
          <a:srgbClr val="919191"/>
        </a:buClr>
        <a:buSzPct val="100000"/>
        <a:buFont typeface="Times" charset="0"/>
        <a:buChar char="•"/>
        <a:defRPr sz="2100">
          <a:solidFill>
            <a:srgbClr val="000000"/>
          </a:solidFill>
          <a:latin typeface="Apercu Pro"/>
          <a:ea typeface="Geneva" pitchFamily="-8" charset="-128"/>
          <a:cs typeface="Geneva" charset="0"/>
        </a:defRPr>
      </a:lvl3pPr>
      <a:lvl4pPr marL="720000" indent="-228600" algn="l" defTabSz="912813" rtl="0" eaLnBrk="1" fontAlgn="base" hangingPunct="1">
        <a:spcBef>
          <a:spcPct val="20000"/>
        </a:spcBef>
        <a:spcAft>
          <a:spcPct val="0"/>
        </a:spcAft>
        <a:buClr>
          <a:srgbClr val="919191"/>
        </a:buClr>
        <a:buSzPct val="100000"/>
        <a:buFont typeface="Times" charset="0"/>
        <a:buChar char="•"/>
        <a:defRPr sz="2000" i="1">
          <a:solidFill>
            <a:srgbClr val="000000"/>
          </a:solidFill>
          <a:latin typeface="Apercu Pro"/>
          <a:ea typeface="Geneva" pitchFamily="-8" charset="-128"/>
          <a:cs typeface="Geneva" charset="0"/>
        </a:defRPr>
      </a:lvl4pPr>
      <a:lvl5pPr marL="1080000" indent="-228600" algn="l" defTabSz="91281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2000">
          <a:solidFill>
            <a:srgbClr val="919191"/>
          </a:solidFill>
          <a:latin typeface="Apercu Pro"/>
          <a:ea typeface="Geneva" pitchFamily="-8" charset="-128"/>
          <a:cs typeface="Geneva" charset="0"/>
        </a:defRPr>
      </a:lvl5pPr>
      <a:lvl6pPr marL="2248948" indent="-228695" algn="l" defTabSz="914114" rtl="0" eaLnBrk="1" fontAlgn="base" hangingPunct="1">
        <a:spcBef>
          <a:spcPct val="20000"/>
        </a:spcBef>
        <a:spcAft>
          <a:spcPct val="0"/>
        </a:spcAft>
        <a:buSzPct val="95000"/>
        <a:buFont typeface="Times" pitchFamily="-28" charset="0"/>
        <a:buChar char="•"/>
        <a:defRPr sz="1800">
          <a:solidFill>
            <a:schemeClr val="tx1"/>
          </a:solidFill>
          <a:latin typeface="ITCFranklinGothic LT Book" charset="0"/>
          <a:ea typeface="+mn-ea"/>
        </a:defRPr>
      </a:lvl6pPr>
      <a:lvl7pPr marL="2440972" indent="-228695" algn="l" defTabSz="914114" rtl="0" eaLnBrk="1" fontAlgn="base" hangingPunct="1">
        <a:spcBef>
          <a:spcPct val="20000"/>
        </a:spcBef>
        <a:spcAft>
          <a:spcPct val="0"/>
        </a:spcAft>
        <a:buSzPct val="95000"/>
        <a:buFont typeface="Times" pitchFamily="-28" charset="0"/>
        <a:buChar char="•"/>
        <a:defRPr sz="1800">
          <a:solidFill>
            <a:schemeClr val="tx1"/>
          </a:solidFill>
          <a:latin typeface="ITCFranklinGothic LT Book" charset="0"/>
          <a:ea typeface="+mn-ea"/>
        </a:defRPr>
      </a:lvl7pPr>
      <a:lvl8pPr marL="2632996" indent="-228695" algn="l" defTabSz="914114" rtl="0" eaLnBrk="1" fontAlgn="base" hangingPunct="1">
        <a:spcBef>
          <a:spcPct val="20000"/>
        </a:spcBef>
        <a:spcAft>
          <a:spcPct val="0"/>
        </a:spcAft>
        <a:buSzPct val="95000"/>
        <a:buFont typeface="Times" pitchFamily="-28" charset="0"/>
        <a:buChar char="•"/>
        <a:defRPr sz="1800">
          <a:solidFill>
            <a:schemeClr val="tx1"/>
          </a:solidFill>
          <a:latin typeface="ITCFranklinGothic LT Book" charset="0"/>
          <a:ea typeface="+mn-ea"/>
        </a:defRPr>
      </a:lvl8pPr>
      <a:lvl9pPr marL="2825020" indent="-228695" algn="l" defTabSz="914114" rtl="0" eaLnBrk="1" fontAlgn="base" hangingPunct="1">
        <a:spcBef>
          <a:spcPct val="20000"/>
        </a:spcBef>
        <a:spcAft>
          <a:spcPct val="0"/>
        </a:spcAft>
        <a:buSzPct val="95000"/>
        <a:buFont typeface="Times" pitchFamily="-28" charset="0"/>
        <a:buChar char="•"/>
        <a:defRPr sz="1800">
          <a:solidFill>
            <a:schemeClr val="tx1"/>
          </a:solidFill>
          <a:latin typeface="ITCFranklinGothic LT Book" charset="0"/>
          <a:ea typeface="+mn-ea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179512" y="2132855"/>
            <a:ext cx="5156417" cy="795539"/>
          </a:xfrm>
        </p:spPr>
        <p:txBody>
          <a:bodyPr/>
          <a:lstStyle/>
          <a:p>
            <a:pPr algn="l" rtl="0"/>
            <a:r>
              <a:rPr lang="ga" sz="2200" b="1" i="0" u="none" baseline="0">
                <a:solidFill>
                  <a:schemeClr val="tx1"/>
                </a:solidFill>
              </a:rPr>
              <a:t>Réamhrá maidir le Scoileanna Ildánacha 2022</a:t>
            </a:r>
          </a:p>
        </p:txBody>
      </p:sp>
    </p:spTree>
    <p:extLst>
      <p:ext uri="{BB962C8B-B14F-4D97-AF65-F5344CB8AC3E}">
        <p14:creationId xmlns:p14="http://schemas.microsoft.com/office/powerpoint/2010/main" val="310520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627C-EB46-1F4E-B57E-9901A6C23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Ról an Chomhlaigh Chruthaithigh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503F0-A244-B144-A3A7-D4B5B5637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62" y="1524753"/>
            <a:ext cx="5319799" cy="5040858"/>
          </a:xfrm>
        </p:spPr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Cuideoidh siad le tuiscint do scoile ar an gcruthaitheacht a iniúchadh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Éascóidh siad cruinnithe le páirtithe leasmhara éagsúla sa scoil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Tacóidh siad leat a chinntiú go bhfuil guth na leanaí agus na ndaoine óga i gcroílár Phlean na Scoile Ildánaí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Cabhraíonn siad le torthaí ón gcéim chomhairliúcháin a thiomsú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Déanann siad taighde ar deiseanna ealaíon agus cruthaitheachta áitiúla agus ar deiseanna maoinithe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Tacaíonn siad leat chun Plean Scoile Ildánaí saincheaptha agus inbhuanaithe a fhorbairt 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ga" b="0" i="0" u="none" baseline="0"/>
              <a:t>Tacaíonn siad leat le cáipéisíocht a scríobh </a:t>
            </a:r>
          </a:p>
          <a:p>
            <a:endParaRPr lang="g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D49CE3-FED6-9448-8543-53A014B8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42" y="1457376"/>
            <a:ext cx="2991278" cy="2243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30" y="3889454"/>
            <a:ext cx="3304661" cy="24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8E1F-9F20-9944-A047-6F2A671A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Ról an Chomhlaigh Chruthaithigh a thuiscint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878C7-F5C8-5F49-8FA7-C0F38FE69CBF}"/>
              </a:ext>
            </a:extLst>
          </p:cNvPr>
          <p:cNvSpPr txBox="1"/>
          <p:nvPr/>
        </p:nvSpPr>
        <p:spPr>
          <a:xfrm>
            <a:off x="467544" y="1671130"/>
            <a:ext cx="80282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ga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Bíodh go bhféadfá an Comhlach Cruthaitheach a chleachtas cruthaitheach a úsáid mar chuid den phróiseas comhairliúcháin le do scoil, ní éascóidh siad agus ní sheachadfaidh siad tionscadail</a:t>
            </a:r>
            <a:r>
              <a:rPr lang="ga" sz="2000" b="0" i="0" u="none" baseline="0">
                <a:solidFill>
                  <a:srgbClr val="000000"/>
                </a:solidFill>
              </a:rPr>
              <a:t>mar ealaíontóirí mar chuid de chur i bhfeidhm do Phlean na Scoile Ildánaí.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ga" sz="2000" dirty="0">
              <a:solidFill>
                <a:srgbClr val="000000"/>
              </a:solidFill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ga" sz="2000" b="0" i="0" u="none" baseline="0">
                <a:solidFill>
                  <a:srgbClr val="000000"/>
                </a:solidFill>
              </a:rPr>
              <a:t>M</a:t>
            </a:r>
            <a:r>
              <a:rPr kumimoji="0" lang="ga" sz="20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 sin féin, tabharfaidh siad comhairle agus cúnamh chun daoine eile a aithint ar féidir leo amhlaidh a dhéanamh.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ga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6E843-2FD6-4F4B-AFE8-FB3F5B876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52" y="3917899"/>
            <a:ext cx="3803257" cy="28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ga" b="1" i="0" u="none" baseline="0"/>
              <a:t>Seachtain na Scoileanna Ildánacha 2022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67544" y="1556792"/>
            <a:ext cx="8424936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</a:pPr>
            <a:endParaRPr lang="ga" sz="2000" dirty="0"/>
          </a:p>
          <a:p>
            <a:pPr algn="l" rtl="0">
              <a:buFont typeface="Arial" panose="020B0604020202020204" pitchFamily="34" charset="0"/>
              <a:buChar char="•"/>
            </a:pPr>
            <a:endParaRPr lang="ga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65" y="2477720"/>
            <a:ext cx="6082580" cy="4352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1" y="1362332"/>
            <a:ext cx="2877906" cy="2400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6B2D1-AD86-4D69-94C4-077A245AA1CF}"/>
              </a:ext>
            </a:extLst>
          </p:cNvPr>
          <p:cNvSpPr txBox="1"/>
          <p:nvPr/>
        </p:nvSpPr>
        <p:spPr>
          <a:xfrm>
            <a:off x="3778136" y="1452339"/>
            <a:ext cx="5112568" cy="1200329"/>
          </a:xfrm>
          <a:prstGeom prst="rect">
            <a:avLst/>
          </a:prstGeom>
          <a:solidFill>
            <a:srgbClr val="FF8001"/>
          </a:solidFill>
        </p:spPr>
        <p:txBody>
          <a:bodyPr wrap="square" rtlCol="0">
            <a:normAutofit fontScale="92500"/>
          </a:bodyPr>
          <a:lstStyle/>
          <a:p>
            <a:pPr algn="l" rtl="0"/>
            <a:r>
              <a:rPr lang="ga" b="1" i="0" u="none" baseline="0"/>
              <a:t>An deis páirt a ghlacadh in imeachtaí ceiliúrtha náisiúnta, ar nós Sheachtain na Scoileanna Ildánacha</a:t>
            </a:r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1720919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FF9F1F-E35E-4C8F-9214-CBAC9830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Gealltanas na Scoile</a:t>
            </a:r>
          </a:p>
        </p:txBody>
      </p:sp>
    </p:spTree>
    <p:extLst>
      <p:ext uri="{BB962C8B-B14F-4D97-AF65-F5344CB8AC3E}">
        <p14:creationId xmlns:p14="http://schemas.microsoft.com/office/powerpoint/2010/main" val="128823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Cén sórt tiomantais, ó thaobh na scoile de, a bhíonn ag teastáil?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67544" y="1556792"/>
            <a:ext cx="4536504" cy="4104456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defRPr/>
            </a:pPr>
            <a:endParaRPr lang="ga" kern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37F971E-17CC-4454-AF33-D2FF7578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700808"/>
            <a:ext cx="4067944" cy="21690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BFE0E7-1D3F-4FA3-9674-EBFFF95C294B}"/>
              </a:ext>
            </a:extLst>
          </p:cNvPr>
          <p:cNvSpPr/>
          <p:nvPr/>
        </p:nvSpPr>
        <p:spPr>
          <a:xfrm>
            <a:off x="1" y="1556792"/>
            <a:ext cx="500404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ga" sz="2300" b="1" i="0" u="none" baseline="0">
                <a:solidFill>
                  <a:srgbClr val="000000"/>
                </a:solidFill>
                <a:latin typeface="Apercu Pro"/>
                <a:ea typeface="MS PGothic" pitchFamily="34" charset="-128"/>
              </a:rPr>
              <a:t>Áirítear sa ghealltanas:</a:t>
            </a:r>
          </a:p>
          <a:p>
            <a:endParaRPr lang="ga" sz="2300" dirty="0">
              <a:solidFill>
                <a:srgbClr val="000000"/>
              </a:solidFill>
              <a:latin typeface="Apercu Pro"/>
              <a:ea typeface="MS PGothic" pitchFamily="34" charset="-128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ga" sz="2300" b="0" i="0" u="none" baseline="0">
                <a:solidFill>
                  <a:srgbClr val="000000"/>
                </a:solidFill>
                <a:latin typeface="Apercu Pro"/>
                <a:ea typeface="MS PGothic" pitchFamily="34" charset="-128"/>
              </a:rPr>
              <a:t>Toilteanas pobal na scoile a spreagadh chun páirt a ghlacadh i dtionscnamh na Scoileanna Ildánacha, lena n-áirítear ceannairí scoile, múinteoirí agus grúpaí ranga.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ga" sz="2300" b="0" i="0" u="none" baseline="0">
                <a:solidFill>
                  <a:srgbClr val="000000"/>
                </a:solidFill>
                <a:latin typeface="Apercu Pro"/>
                <a:ea typeface="MS PGothic" pitchFamily="34" charset="-128"/>
              </a:rPr>
              <a:t>A bheith rannpháirteach sa phróiseas a bhaineann le ceapadh agus cur i gcrích agus tuairisciú a dhéanamh ar a bPlean Scoile Ildánaí.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ga" sz="2300" b="0" i="0" u="none" baseline="0">
                <a:solidFill>
                  <a:srgbClr val="000000"/>
                </a:solidFill>
                <a:latin typeface="Apercu Pro"/>
                <a:ea typeface="MS PGothic" pitchFamily="34" charset="-128"/>
              </a:rPr>
              <a:t>Ról a thabhairt do leanaí agus do dhaoine óga maidir le Plean Scoile Ildánaí a fhorbairt, a chur i bhfeidhm agus a mheas.</a:t>
            </a:r>
          </a:p>
        </p:txBody>
      </p:sp>
    </p:spTree>
    <p:extLst>
      <p:ext uri="{BB962C8B-B14F-4D97-AF65-F5344CB8AC3E}">
        <p14:creationId xmlns:p14="http://schemas.microsoft.com/office/powerpoint/2010/main" val="185556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>
                <a:latin typeface="Apercu Pro Black"/>
                <a:ea typeface="Apercu Pro Black"/>
                <a:cs typeface="Apercu Pro Black"/>
              </a:rPr>
              <a:t>Comhthéacs, Cuspóirí agus Tosaíochtaí</a:t>
            </a:r>
          </a:p>
        </p:txBody>
      </p:sp>
    </p:spTree>
    <p:extLst>
      <p:ext uri="{BB962C8B-B14F-4D97-AF65-F5344CB8AC3E}">
        <p14:creationId xmlns:p14="http://schemas.microsoft.com/office/powerpoint/2010/main" val="210889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>
                <a:latin typeface="Apercu Pro Black"/>
                <a:ea typeface="Apercu Pro Black"/>
                <a:cs typeface="Apercu Pro Black"/>
              </a:rPr>
              <a:t>Comhthéacs – Ár gComhpháirtithe </a:t>
            </a:r>
            <a:endParaRPr lang="ga" dirty="0">
              <a:solidFill>
                <a:srgbClr val="FF0000"/>
              </a:solidFill>
              <a:latin typeface="Apercu Pro Black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07505" y="1556791"/>
            <a:ext cx="4392488" cy="2952329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  <a:defRPr/>
            </a:pPr>
            <a:r>
              <a:rPr lang="ga" b="0" i="0" u="none" baseline="0"/>
              <a:t>Tá Scoileanna Ildánacha faoi threoir na Comhairle Ealaíon i gcomhpháirt leis an Roinn Oideachais agus Scileanna agus an Roinn Turasóireachta, Cultúir, Ealaíon, Gaeltachta, Spóirt agus Meán </a:t>
            </a:r>
            <a:endParaRPr lang="ga" dirty="0"/>
          </a:p>
          <a:p>
            <a:pPr algn="l" rtl="0">
              <a:buFont typeface="Arial" panose="020B0604020202020204" pitchFamily="34" charset="0"/>
              <a:buChar char="•"/>
              <a:defRPr/>
            </a:pPr>
            <a:r>
              <a:rPr lang="ga" b="0" i="0" u="none" baseline="0"/>
              <a:t>Is tionscnamh suaitheanta de Phlean na hÓige Cruthaithí, Éire Ildánach, é Scoileanna Ildánacha.</a:t>
            </a:r>
          </a:p>
          <a:p>
            <a:pPr algn="l" rtl="0">
              <a:buFont typeface="Arial" panose="020B0604020202020204" pitchFamily="34" charset="0"/>
              <a:buChar char="•"/>
              <a:defRPr/>
            </a:pPr>
            <a:endParaRPr lang="ga" sz="1800" dirty="0"/>
          </a:p>
          <a:p>
            <a:pPr algn="l" rtl="0">
              <a:buFont typeface="Arial" panose="020B0604020202020204" pitchFamily="34" charset="0"/>
              <a:buChar char="•"/>
              <a:defRPr/>
            </a:pPr>
            <a:endParaRPr lang="ga" sz="1800" dirty="0"/>
          </a:p>
          <a:p>
            <a:pPr marL="0" indent="0" algn="ctr" rtl="0">
              <a:defRPr/>
            </a:pPr>
            <a:endParaRPr lang="ga" dirty="0"/>
          </a:p>
        </p:txBody>
      </p:sp>
      <p:pic>
        <p:nvPicPr>
          <p:cNvPr id="5" name="Picture 4" descr="H:\NEW ART SECTOR SUPPORT AND DEVELOPMENT\YPCE\CREATIVE SCHOOLS\Partnership Logos\AC_FUND_TheArt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052135"/>
            <a:ext cx="121767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91" y="6052135"/>
            <a:ext cx="2082924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46" y="5876815"/>
            <a:ext cx="2302375" cy="923505"/>
          </a:xfrm>
          <a:prstGeom prst="rect">
            <a:avLst/>
          </a:prstGeom>
        </p:spPr>
      </p:pic>
      <p:pic>
        <p:nvPicPr>
          <p:cNvPr id="7" name="Picture 2" descr="H:\NEW ART SECTOR SUPPORT AND DEVELOPMENT\YPCE\CREATIVE SCHOOLS\CREATIVE SCHOOLS\COMMUNICATIONS\Image Bank\Images Launch Event Feb 2018\Cathy_Children_Jum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40" y="1754430"/>
            <a:ext cx="4563614" cy="30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Cuspóirí agus Tosaíochtaí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32926" y="1412776"/>
            <a:ext cx="5259154" cy="5040560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marL="0" indent="0" algn="l" rtl="0"/>
            <a:endParaRPr lang="ga" sz="2300" dirty="0"/>
          </a:p>
        </p:txBody>
      </p:sp>
      <p:pic>
        <p:nvPicPr>
          <p:cNvPr id="3074" name="Picture 2" descr="H:\NEW ART SECTOR SUPPORT AND DEVELOPMENT\YPCE\CREATIVE SCHOOLS\CREATIVE SCHOOLS\NATIONAL CELEBRATION\2019\Flagship Images\Donegal\CreativeSchoolsBallybofey-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36" y="1789138"/>
            <a:ext cx="3454796" cy="24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412776"/>
            <a:ext cx="518457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ga" sz="1800" b="1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An Tionscnamh Scoileanna Ildánacha:</a:t>
            </a:r>
          </a:p>
          <a:p>
            <a:endParaRPr lang="ga" sz="1800" b="1" dirty="0">
              <a:solidFill>
                <a:srgbClr val="000000"/>
              </a:solidFill>
              <a:latin typeface="Apercu Pro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Tacaíonn sé le scoileanna chun na healaíona agus an chruthaitheacht a chur i gcroílár shaol leanaí agus daoine óga. </a:t>
            </a:r>
            <a:endParaRPr lang="ga" sz="1800" dirty="0">
              <a:solidFill>
                <a:srgbClr val="000000"/>
              </a:solidFill>
              <a:latin typeface="Apercu Pro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ga" sz="1800" dirty="0">
              <a:solidFill>
                <a:srgbClr val="000000"/>
              </a:solidFill>
              <a:latin typeface="Apercu Pro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Daingníonn sé na healaíona agus an chruthaitheacht sa teagasc agus san fhoghlaim; cothaíonn sé mothú idirghabhála agus féinmhuiníne na bhfoghlaimeoirí, rud a chinntíonn eispéireas dearfach agus torthaí láidre do leanaí agus do dhaoine óga.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ga" sz="1800" dirty="0">
              <a:solidFill>
                <a:srgbClr val="000000"/>
              </a:solidFill>
              <a:latin typeface="Apercu Pro"/>
            </a:endParaRPr>
          </a:p>
          <a:p>
            <a:endParaRPr lang="ga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4797152"/>
            <a:ext cx="87849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Spreagann sé bealaí oibre nua i scoileanna lena neartaítear tionchar na cruthaitheachta ar chumas foghlama, ar fhorbairt agus ar fholláine leanaí agus daoine óga. </a:t>
            </a:r>
          </a:p>
          <a:p>
            <a:pPr lvl="0" algn="l" rtl="0"/>
            <a:endParaRPr lang="ga" sz="1800" dirty="0">
              <a:solidFill>
                <a:srgbClr val="000000"/>
              </a:solidFill>
              <a:latin typeface="Apercu Pro"/>
            </a:endParaRPr>
          </a:p>
          <a:p>
            <a:pPr marL="285750" lvl="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>
                <a:solidFill>
                  <a:srgbClr val="000000"/>
                </a:solidFill>
                <a:latin typeface="Apercu Pro"/>
                <a:ea typeface="Apercu Pro"/>
                <a:cs typeface="Apercu Pro"/>
              </a:rPr>
              <a:t>Forbraíonn sé comhpháirtíochtaí agus meicníochtaí trína mbeidh scoileanna agus earnáil na n-ealaíon agus an earnáil chultúrtha in ann caidrimh inbhuanaithe a bhaint amach. </a:t>
            </a:r>
          </a:p>
          <a:p>
            <a:endParaRPr lang="ga" dirty="0"/>
          </a:p>
        </p:txBody>
      </p:sp>
    </p:spTree>
    <p:extLst>
      <p:ext uri="{BB962C8B-B14F-4D97-AF65-F5344CB8AC3E}">
        <p14:creationId xmlns:p14="http://schemas.microsoft.com/office/powerpoint/2010/main" val="938567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ga" b="1" i="0" u="none" baseline="0"/>
              <a:t>Cuspóirí agus Tosaíochtaí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67544" y="1556792"/>
            <a:ext cx="8352928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</a:pPr>
            <a:endParaRPr lang="ga" sz="2800" dirty="0"/>
          </a:p>
          <a:p>
            <a:pPr algn="l" rtl="0">
              <a:buFont typeface="Arial" panose="020B0604020202020204" pitchFamily="34" charset="0"/>
              <a:buChar char="•"/>
            </a:pPr>
            <a:endParaRPr lang="ga" dirty="0"/>
          </a:p>
        </p:txBody>
      </p:sp>
      <p:pic>
        <p:nvPicPr>
          <p:cNvPr id="4098" name="Picture 2" descr="H:\NEW ART SECTOR SUPPORT AND DEVELOPMENT\YPCE\CREATIVE SCHOOLS\CREATIVE SCHOOLS\NATIONAL CELEBRATION\2019\Flagship Images\Donegal\CreativeSchoolsBallybofey--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6" y="1530649"/>
            <a:ext cx="3897586" cy="24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120" y="1556792"/>
            <a:ext cx="4637956" cy="212365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ga" sz="1800" b="1" i="0" u="none" baseline="0" dirty="0">
                <a:solidFill>
                  <a:srgbClr val="000000"/>
                </a:solidFill>
              </a:rPr>
              <a:t>An Tionscnamh Scoileanna Ildánacha:</a:t>
            </a:r>
          </a:p>
          <a:p>
            <a:pPr lvl="0" algn="l" rtl="0"/>
            <a:endParaRPr lang="ga" sz="1800" dirty="0">
              <a:solidFill>
                <a:srgbClr val="000000"/>
              </a:solidFill>
            </a:endParaRPr>
          </a:p>
          <a:p>
            <a:pPr marL="342900" lvl="0" indent="-342900" algn="l" rtl="0">
              <a:buFont typeface="Arial" panose="020B0604020202020204" pitchFamily="34" charset="0"/>
              <a:buChar char="•"/>
            </a:pPr>
            <a:r>
              <a:rPr lang="ga" sz="1800" b="0" i="0" u="none" baseline="0" dirty="0">
                <a:solidFill>
                  <a:srgbClr val="000000"/>
                </a:solidFill>
              </a:rPr>
              <a:t>Soláthraíonn sé bealaí cruthaitheacha lena chinntiú go bhfuil ról lárnach ag leanaí agus daoine óga i bpróiseas na Scoileanna Ildánacha agus go n-éistear lena gcuid tuairimí.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ga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1" y="3573016"/>
            <a:ext cx="4773340" cy="345697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 dirty="0">
                <a:solidFill>
                  <a:srgbClr val="000000"/>
                </a:solidFill>
              </a:rPr>
              <a:t>Cuireann sé ar chumas leanaí agus daoine óga gníomhaíochtaí ealaíon agus cruthaitheacha a fhorbairt, a chur i bhfeidhm agus a mheas ar fud a gcuid scoileanna.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ga" sz="1800" dirty="0">
              <a:solidFill>
                <a:srgbClr val="000000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ga" sz="1800" b="0" i="0" u="none" baseline="0" dirty="0">
                <a:solidFill>
                  <a:srgbClr val="000000"/>
                </a:solidFill>
              </a:rPr>
              <a:t>Cuireann sé deiseanna ar fáil do leanaí agus do dhaoine óga cur lena gcuid scileanna ealaíne agus cruthaitheacha; chun cumarsáid a dhéanamh, chun comhoibriú le chéile, chun a samhlaíocht a mhúscailt, a bheith airgtheach, agus leas a bhaint as an bhfiosracht. </a:t>
            </a:r>
          </a:p>
          <a:p>
            <a:pPr marL="342900" lvl="0" indent="-342900" algn="l" rtl="0">
              <a:buFont typeface="Arial" panose="020B0604020202020204" pitchFamily="34" charset="0"/>
              <a:buChar char="•"/>
            </a:pPr>
            <a:endParaRPr lang="ga" dirty="0">
              <a:solidFill>
                <a:srgbClr val="000000"/>
              </a:solidFill>
            </a:endParaRPr>
          </a:p>
          <a:p>
            <a:endParaRPr lang="g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477" y="4193005"/>
            <a:ext cx="3930995" cy="26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9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0" i="0" u="none" baseline="0"/>
              <a:t>Scoileanna Ildánacha: próiseas forbartha scoile uile</a:t>
            </a:r>
            <a:r>
              <a:rPr lang="ga" b="1" i="0" u="none" baseline="0"/>
              <a:t> </a:t>
            </a:r>
            <a:endParaRPr lang="g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653603"/>
              </p:ext>
            </p:extLst>
          </p:nvPr>
        </p:nvGraphicFramePr>
        <p:xfrm>
          <a:off x="468313" y="1557338"/>
          <a:ext cx="8424862" cy="50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3"/>
          <p:cNvSpPr txBox="1">
            <a:spLocks/>
          </p:cNvSpPr>
          <p:nvPr/>
        </p:nvSpPr>
        <p:spPr>
          <a:xfrm>
            <a:off x="467544" y="1556792"/>
            <a:ext cx="8352928" cy="5040560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</a:pPr>
            <a:endParaRPr lang="ga" sz="2800" dirty="0"/>
          </a:p>
          <a:p>
            <a:pPr algn="l" rtl="0">
              <a:buFont typeface="Arial" panose="020B0604020202020204" pitchFamily="34" charset="0"/>
              <a:buChar char="•"/>
            </a:pPr>
            <a:endParaRPr lang="g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392162"/>
            <a:ext cx="9030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 rtl="0">
              <a:buFont typeface="Arial" panose="020B0604020202020204" pitchFamily="34" charset="0"/>
              <a:buChar char="•"/>
            </a:pPr>
            <a:endParaRPr lang="ga" dirty="0">
              <a:solidFill>
                <a:srgbClr val="000000"/>
              </a:solidFill>
            </a:endParaRPr>
          </a:p>
          <a:p>
            <a:endParaRPr lang="ga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2294462"/>
            <a:ext cx="504056" cy="584775"/>
          </a:xfrm>
          <a:prstGeom prst="rect">
            <a:avLst/>
          </a:prstGeom>
          <a:solidFill>
            <a:srgbClr val="CEE1FE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ga" sz="3200" b="1" i="0" u="none" baseline="0">
                <a:solidFill>
                  <a:schemeClr val="bg2"/>
                </a:solidFill>
              </a:rPr>
              <a:t>1</a:t>
            </a:r>
            <a:endParaRPr lang="ga" sz="32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7936" y="2146091"/>
            <a:ext cx="413196" cy="584775"/>
          </a:xfrm>
          <a:prstGeom prst="rect">
            <a:avLst/>
          </a:prstGeom>
          <a:solidFill>
            <a:srgbClr val="CEE1FE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ga" sz="3200" b="1" i="0" u="none" baseline="0">
                <a:solidFill>
                  <a:schemeClr val="bg2"/>
                </a:solidFill>
              </a:rPr>
              <a:t>2</a:t>
            </a:r>
            <a:endParaRPr lang="ga" sz="32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1324" y="6145212"/>
            <a:ext cx="360040" cy="584775"/>
          </a:xfrm>
          <a:prstGeom prst="rect">
            <a:avLst/>
          </a:prstGeom>
          <a:solidFill>
            <a:srgbClr val="CEE1FE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ga" sz="3200" b="1" i="0" u="none" baseline="0">
                <a:solidFill>
                  <a:schemeClr val="bg2"/>
                </a:solidFill>
              </a:rPr>
              <a:t>3</a:t>
            </a:r>
            <a:endParaRPr lang="ga" sz="3200" b="1" dirty="0">
              <a:solidFill>
                <a:schemeClr val="bg2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918409">
            <a:off x="5592603" y="1696788"/>
            <a:ext cx="1029604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FranklinGothic LT Book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7700947">
            <a:off x="6183134" y="5402431"/>
            <a:ext cx="1029604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FranklinGothic LT Book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9871872">
            <a:off x="2694408" y="1720194"/>
            <a:ext cx="1029604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FranklinGothic LT Book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2282731">
            <a:off x="3059832" y="6163964"/>
            <a:ext cx="1029604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FranklinGothic LT Book" charset="0"/>
              <a:ea typeface="ＭＳ Ｐゴシック" pitchFamily="-28" charset="-128"/>
              <a:cs typeface="ＭＳ Ｐゴシック" pitchFamily="-28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611560" y="1772816"/>
            <a:ext cx="45719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TCFranklinGothic LT Book" charset="0"/>
              <a:ea typeface="ＭＳ Ｐゴシック" pitchFamily="-28" charset="-128"/>
              <a:cs typeface="ＭＳ Ｐゴシック" pitchFamily="-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85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91B9A0-D2C6-4994-A6D2-107DA715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ga" b="1" i="0" u="none" baseline="0"/>
              <a:t>Cé na tacaíochtaí a fhaigheann Scoileanna Ildánacha?</a:t>
            </a:r>
          </a:p>
        </p:txBody>
      </p:sp>
    </p:spTree>
    <p:extLst>
      <p:ext uri="{BB962C8B-B14F-4D97-AF65-F5344CB8AC3E}">
        <p14:creationId xmlns:p14="http://schemas.microsoft.com/office/powerpoint/2010/main" val="393675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ga" b="1" i="0" u="none" baseline="0"/>
              <a:t>Cén tacaíocht a gheobhaidh Scoileanna Ildánacha?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67544" y="1556792"/>
            <a:ext cx="8424936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defRPr sz="2400">
                <a:solidFill>
                  <a:srgbClr val="000000"/>
                </a:solidFill>
                <a:latin typeface="Apercu Pro"/>
                <a:ea typeface="MS PGothic" pitchFamily="34" charset="-128"/>
                <a:cs typeface="Geneva" charset="0"/>
              </a:defRPr>
            </a:lvl1pPr>
            <a:lvl2pPr marL="741363" indent="-284163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charset="0"/>
              <a:buChar char="–"/>
              <a:defRPr sz="2600">
                <a:solidFill>
                  <a:srgbClr val="FCDE8D"/>
                </a:solidFill>
                <a:latin typeface="ITCFranklinGothic LT Book" charset="0"/>
                <a:ea typeface="Geneva" charset="0"/>
                <a:cs typeface="Geneva" charset="0"/>
              </a:defRPr>
            </a:lvl2pPr>
            <a:lvl3pPr marL="36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100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3pPr>
            <a:lvl4pPr marL="72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19191"/>
              </a:buClr>
              <a:buSzPct val="100000"/>
              <a:buFont typeface="Times" charset="0"/>
              <a:buChar char="•"/>
              <a:defRPr sz="2000" i="1">
                <a:solidFill>
                  <a:srgbClr val="000000"/>
                </a:solidFill>
                <a:latin typeface="Apercu Pro"/>
                <a:ea typeface="Geneva" pitchFamily="-8" charset="-128"/>
                <a:cs typeface="Geneva" charset="0"/>
              </a:defRPr>
            </a:lvl4pPr>
            <a:lvl5pPr marL="1080000" indent="-228600" algn="l" defTabSz="91281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000">
                <a:solidFill>
                  <a:srgbClr val="919191"/>
                </a:solidFill>
                <a:latin typeface="Apercu Pro"/>
                <a:ea typeface="Geneva" pitchFamily="-8" charset="-128"/>
                <a:cs typeface="Geneva" charset="0"/>
              </a:defRPr>
            </a:lvl5pPr>
            <a:lvl6pPr marL="2248948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6pPr>
            <a:lvl7pPr marL="2440972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7pPr>
            <a:lvl8pPr marL="2632996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8pPr>
            <a:lvl9pPr marL="2825020" indent="-228695" algn="l" defTabSz="914114" rtl="0" eaLnBrk="1" fontAlgn="base" hangingPunct="1">
              <a:spcBef>
                <a:spcPct val="20000"/>
              </a:spcBef>
              <a:spcAft>
                <a:spcPct val="0"/>
              </a:spcAft>
              <a:buSzPct val="95000"/>
              <a:buFont typeface="Times" pitchFamily="-28" charset="0"/>
              <a:buChar char="•"/>
              <a:defRPr sz="1800">
                <a:solidFill>
                  <a:schemeClr val="tx1"/>
                </a:solidFill>
                <a:latin typeface="ITCFranklinGothic LT Book" charset="0"/>
                <a:ea typeface="+mn-ea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</a:pPr>
            <a:endParaRPr lang="ga" sz="2000" dirty="0"/>
          </a:p>
          <a:p>
            <a:pPr algn="l" rtl="0">
              <a:buFont typeface="Arial" panose="020B0604020202020204" pitchFamily="34" charset="0"/>
              <a:buChar char="•"/>
            </a:pPr>
            <a:endParaRPr lang="ga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6B2D1-AD86-4D69-94C4-077A245AA1CF}"/>
              </a:ext>
            </a:extLst>
          </p:cNvPr>
          <p:cNvSpPr txBox="1"/>
          <p:nvPr/>
        </p:nvSpPr>
        <p:spPr>
          <a:xfrm>
            <a:off x="283771" y="1420784"/>
            <a:ext cx="4680520" cy="2677656"/>
          </a:xfrm>
          <a:prstGeom prst="rect">
            <a:avLst/>
          </a:prstGeom>
          <a:solidFill>
            <a:srgbClr val="FF8001"/>
          </a:solidFill>
        </p:spPr>
        <p:txBody>
          <a:bodyPr wrap="square" rtlCol="0">
            <a:normAutofit fontScale="92500"/>
          </a:bodyPr>
          <a:lstStyle/>
          <a:p>
            <a:pPr algn="l" rtl="0"/>
            <a:r>
              <a:rPr lang="ga" b="1" i="0" u="none" baseline="0"/>
              <a:t> Suas le 9 lá</a:t>
            </a:r>
            <a:r>
              <a:rPr lang="ga" b="0" i="0" u="none" baseline="0"/>
              <a:t> ​tacaíochta ó Chomhlach Cruthaitheach gach bliain ar feadh 2 bhliain. </a:t>
            </a:r>
            <a:br>
              <a:rPr lang="ga"/>
            </a:br>
            <a:r>
              <a:rPr lang="ga" b="0" i="0" u="none" baseline="0"/>
              <a:t>Íocann an Chomhairle Ealaíon as an CC agus déanann sí conradh leis/léi.</a:t>
            </a:r>
          </a:p>
          <a:p>
            <a:pPr algn="l" rtl="0"/>
            <a:r>
              <a:rPr lang="ga" b="0" i="0" u="none" baseline="0"/>
              <a:t>Is é an luach iomlán air seo thar dhá bhliain ná </a:t>
            </a:r>
            <a:r>
              <a:rPr lang="ga" b="1" i="0" u="none" baseline="0"/>
              <a:t>€5,400</a:t>
            </a:r>
            <a:r>
              <a:rPr lang="ga" b="0" i="0" u="none" baseline="0"/>
              <a:t>​</a:t>
            </a:r>
            <a:r>
              <a:rPr lang="ga" b="1" i="0" u="none" baseline="0"/>
              <a:t>  </a:t>
            </a:r>
            <a:endParaRPr lang="g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C2001-AA4A-4B89-B141-3D67997991A8}"/>
              </a:ext>
            </a:extLst>
          </p:cNvPr>
          <p:cNvSpPr txBox="1"/>
          <p:nvPr/>
        </p:nvSpPr>
        <p:spPr>
          <a:xfrm>
            <a:off x="283771" y="4370328"/>
            <a:ext cx="4288229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rmAutofit fontScale="92500" lnSpcReduction="10000"/>
          </a:bodyPr>
          <a:lstStyle/>
          <a:p>
            <a:pPr algn="l" rtl="0"/>
            <a:r>
              <a:rPr lang="ga" b="1" i="0" u="none" baseline="0"/>
              <a:t>€4,000 </a:t>
            </a:r>
          </a:p>
          <a:p>
            <a:pPr algn="l" rtl="0"/>
            <a:r>
              <a:rPr lang="ga" b="0" i="0" u="none" baseline="0"/>
              <a:t>Deontas aonuaire chun do chuid pleananna a chur i bhfeidhm i gcaitheamh an dá scoilbhliain 2022-23 agus 2023 -24.</a:t>
            </a:r>
            <a:br>
              <a:rPr lang="ga"/>
            </a:br>
            <a:r>
              <a:rPr lang="ga" b="0" i="0" u="none" baseline="0"/>
              <a:t>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57B1E-0193-4F96-8035-DDA7C0A6950D}"/>
              </a:ext>
            </a:extLst>
          </p:cNvPr>
          <p:cNvSpPr txBox="1"/>
          <p:nvPr/>
        </p:nvSpPr>
        <p:spPr>
          <a:xfrm>
            <a:off x="4837604" y="4408217"/>
            <a:ext cx="4071240" cy="1200329"/>
          </a:xfrm>
          <a:prstGeom prst="rect">
            <a:avLst/>
          </a:prstGeom>
          <a:noFill/>
          <a:ln w="41275">
            <a:solidFill>
              <a:srgbClr val="4D3B6E"/>
            </a:solidFill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l" rtl="0"/>
            <a:r>
              <a:rPr lang="ga" b="0" i="0" u="none" baseline="0">
                <a:solidFill>
                  <a:srgbClr val="000000"/>
                </a:solidFill>
                <a:latin typeface="Lucida Grande"/>
                <a:ea typeface="MS PGothic"/>
              </a:rPr>
              <a:t>Deiseanna oiliúna agus líonraithe don Chomhordaitheoir Scoile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79977"/>
            <a:ext cx="3838136" cy="25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9D95-2057-7748-8153-DD336117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ga" b="1" i="0" u="none" baseline="0"/>
              <a:t>Ról an Chomhlaigh Chruthaithigh a thuiscint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65739-0D75-904D-A3C8-2F6FC7DB3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" y="1380499"/>
            <a:ext cx="9117221" cy="5477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25C5E7-20FC-CF40-B913-91FF4AEE326D}"/>
              </a:ext>
            </a:extLst>
          </p:cNvPr>
          <p:cNvSpPr txBox="1"/>
          <p:nvPr/>
        </p:nvSpPr>
        <p:spPr>
          <a:xfrm>
            <a:off x="2550868" y="1668131"/>
            <a:ext cx="3244751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Tá an Comhlach Cruthaitheach ann chun cabhrú leat, chun tacú leat agus chun comhairle a thabhairt duit ag gach céim ar aistear na Scoileanna Ildánacha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91C8F-CBA7-F547-A265-31DE5ACEDA57}"/>
              </a:ext>
            </a:extLst>
          </p:cNvPr>
          <p:cNvSpPr txBox="1"/>
          <p:nvPr/>
        </p:nvSpPr>
        <p:spPr>
          <a:xfrm>
            <a:off x="5573043" y="5515492"/>
            <a:ext cx="324475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Tacóidh siad leat </a:t>
            </a:r>
            <a:r>
              <a:rPr lang="ga" sz="1600" b="0" i="0" u="none" baseline="0">
                <a:solidFill>
                  <a:srgbClr val="FFFFFF"/>
                </a:solidFill>
              </a:rPr>
              <a:t>leis </a:t>
            </a: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 healaíona agus an chruthaitheacht i chur i gcroílár do phobal scoile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288C0-2B0A-044A-8A67-7BC0EF28E2D8}"/>
              </a:ext>
            </a:extLst>
          </p:cNvPr>
          <p:cNvSpPr txBox="1"/>
          <p:nvPr/>
        </p:nvSpPr>
        <p:spPr>
          <a:xfrm>
            <a:off x="515643" y="5392381"/>
            <a:ext cx="3657600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Tá saineolas acu ar na healaíona agus ar an oideachas agus cuideoidh siad leis an saineolas atá sa scoil cheana féin a dhoimhniú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1CEF6-90A9-FB4B-907D-3CFA51D3E79E}"/>
              </a:ext>
            </a:extLst>
          </p:cNvPr>
          <p:cNvSpPr txBox="1"/>
          <p:nvPr/>
        </p:nvSpPr>
        <p:spPr>
          <a:xfrm>
            <a:off x="5847657" y="3095768"/>
            <a:ext cx="2970137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cara criticiúil iad, ag tabhairt dúshlán romhat chun smaoineamh ar bhealaí nua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D527F-2EDC-42A3-96C6-24E03884F9DB}"/>
              </a:ext>
            </a:extLst>
          </p:cNvPr>
          <p:cNvSpPr txBox="1"/>
          <p:nvPr/>
        </p:nvSpPr>
        <p:spPr>
          <a:xfrm>
            <a:off x="467544" y="3308958"/>
            <a:ext cx="3244751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ga" sz="16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Oibreoidh siad leat chun do thúsphointe mar Scoil Ildánach a thuiscint agus luach a leagan air</a:t>
            </a:r>
            <a:endParaRPr kumimoji="0" lang="g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1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9" grpId="0" animBg="1"/>
    </p:bldLst>
  </p:timing>
</p:sld>
</file>

<file path=ppt/theme/theme1.xml><?xml version="1.0" encoding="utf-8"?>
<a:theme xmlns:a="http://schemas.openxmlformats.org/drawingml/2006/main" name="Creative Schools powerpoint template 2">
  <a:themeElements>
    <a:clrScheme name="Arts Council Colours">
      <a:dk1>
        <a:srgbClr val="102856"/>
      </a:dk1>
      <a:lt1>
        <a:srgbClr val="FFFFFF"/>
      </a:lt1>
      <a:dk2>
        <a:srgbClr val="6D88BD"/>
      </a:dk2>
      <a:lt2>
        <a:srgbClr val="FFFFFF"/>
      </a:lt2>
      <a:accent1>
        <a:srgbClr val="B1CDEC"/>
      </a:accent1>
      <a:accent2>
        <a:srgbClr val="EDD222"/>
      </a:accent2>
      <a:accent3>
        <a:srgbClr val="DC9300"/>
      </a:accent3>
      <a:accent4>
        <a:srgbClr val="B3AB83"/>
      </a:accent4>
      <a:accent5>
        <a:srgbClr val="A62C08"/>
      </a:accent5>
      <a:accent6>
        <a:srgbClr val="B1AC00"/>
      </a:accent6>
      <a:hlink>
        <a:srgbClr val="00603B"/>
      </a:hlink>
      <a:folHlink>
        <a:srgbClr val="6D5D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TCFranklinGothic LT Book" charset="0"/>
            <a:ea typeface="ＭＳ Ｐゴシック" pitchFamily="-28" charset="-128"/>
            <a:cs typeface="ＭＳ Ｐゴシック" pitchFamily="-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ITCFranklinGothic LT Book" charset="0"/>
            <a:ea typeface="ＭＳ Ｐゴシック" pitchFamily="-28" charset="-128"/>
            <a:cs typeface="ＭＳ Ｐゴシック" pitchFamily="-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06A819AAAB204BBE9FEAAD95B9E28B" ma:contentTypeVersion="17" ma:contentTypeDescription="Create a new document." ma:contentTypeScope="" ma:versionID="7c9ae51608aff5200ad186f41beef9a5">
  <xsd:schema xmlns:xsd="http://www.w3.org/2001/XMLSchema" xmlns:xs="http://www.w3.org/2001/XMLSchema" xmlns:p="http://schemas.microsoft.com/office/2006/metadata/properties" xmlns:ns2="e5bb3fd5-c1e7-493b-b3b4-501e956a148f" xmlns:ns3="1c3f1e20-8f12-4933-a769-707ba8c9238b" targetNamespace="http://schemas.microsoft.com/office/2006/metadata/properties" ma:root="true" ma:fieldsID="f01a43838c97b35a84064f4624f19ed3" ns2:_="" ns3:_="">
    <xsd:import namespace="e5bb3fd5-c1e7-493b-b3b4-501e956a148f"/>
    <xsd:import namespace="1c3f1e20-8f12-4933-a769-707ba8c9238b"/>
    <xsd:element name="properties">
      <xsd:complexType>
        <xsd:sequence>
          <xsd:element name="documentManagement">
            <xsd:complexType>
              <xsd:all>
                <xsd:element ref="ns2:Returning2022_x002f_23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b3fd5-c1e7-493b-b3b4-501e956a148f" elementFormDefault="qualified">
    <xsd:import namespace="http://schemas.microsoft.com/office/2006/documentManagement/types"/>
    <xsd:import namespace="http://schemas.microsoft.com/office/infopath/2007/PartnerControls"/>
    <xsd:element name="Returning2022_x002f_23" ma:index="3" nillable="true" ma:displayName="Returning 2022/23" ma:default="1" ma:description="has indicated wish to return for new term" ma:format="Dropdown" ma:internalName="Returning2022_x002f_23" ma:readOnly="false">
      <xsd:simpleType>
        <xsd:restriction base="dms:Boolean"/>
      </xsd:simpleType>
    </xsd:element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52a04f6-fc76-4975-9bf5-11ac8e7f24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f1e20-8f12-4933-a769-707ba8c9238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5" nillable="true" ma:displayName="Taxonomy Catch All Column" ma:hidden="true" ma:list="{661dd28e-1e47-46aa-b880-12051553a087}" ma:internalName="TaxCatchAll" ma:readOnly="false" ma:showField="CatchAllData" ma:web="1c3f1e20-8f12-4933-a769-707ba8c923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urning2022_x002f_23 xmlns="e5bb3fd5-c1e7-493b-b3b4-501e956a148f">true</Returning2022_x002f_23>
    <TaxCatchAll xmlns="1c3f1e20-8f12-4933-a769-707ba8c9238b" xsi:nil="true"/>
    <lcf76f155ced4ddcb4097134ff3c332f xmlns="e5bb3fd5-c1e7-493b-b3b4-501e956a148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A0203E-C8A7-4EAC-AC3C-395032408F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bb3fd5-c1e7-493b-b3b4-501e956a148f"/>
    <ds:schemaRef ds:uri="1c3f1e20-8f12-4933-a769-707ba8c923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4FF7A0-7BC1-4377-A20C-5F3AA583A2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342A3-0495-4F2F-9B57-057D6466194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a177322-8554-4703-94fc-584f6fd78f27"/>
    <ds:schemaRef ds:uri="http://purl.org/dc/terms/"/>
    <ds:schemaRef ds:uri="http://schemas.openxmlformats.org/package/2006/metadata/core-properties"/>
    <ds:schemaRef ds:uri="http://purl.org/dc/dcmitype/"/>
    <ds:schemaRef ds:uri="6bf27fe0-e5e1-409d-af2c-9f48cea10dee"/>
    <ds:schemaRef ds:uri="http://www.w3.org/XML/1998/namespace"/>
    <ds:schemaRef ds:uri="e5bb3fd5-c1e7-493b-b3b4-501e956a148f"/>
    <ds:schemaRef ds:uri="1c3f1e20-8f12-4933-a769-707ba8c9238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On-screen Show (4:3)</PresentationFormat>
  <Paragraphs>100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Apercu Pro</vt:lpstr>
      <vt:lpstr>Apercu Pro Black</vt:lpstr>
      <vt:lpstr>Apercu Pro Medium</vt:lpstr>
      <vt:lpstr>Arial</vt:lpstr>
      <vt:lpstr>Calibri</vt:lpstr>
      <vt:lpstr>ITCFranklinGothic LT Book</vt:lpstr>
      <vt:lpstr>ITCFranklinGothic LT Demi</vt:lpstr>
      <vt:lpstr>Lucida Grande</vt:lpstr>
      <vt:lpstr>sofia-pro</vt:lpstr>
      <vt:lpstr>Times</vt:lpstr>
      <vt:lpstr>Times New Roman</vt:lpstr>
      <vt:lpstr>Ubuntu</vt:lpstr>
      <vt:lpstr>Creative Schools powerpoint template 2</vt:lpstr>
      <vt:lpstr>PowerPoint Presentation</vt:lpstr>
      <vt:lpstr>Comhthéacs, Cuspóirí agus Tosaíochtaí</vt:lpstr>
      <vt:lpstr>Comhthéacs – Ár gComhpháirtithe </vt:lpstr>
      <vt:lpstr>Cuspóirí agus Tosaíochtaí</vt:lpstr>
      <vt:lpstr>Cuspóirí agus Tosaíochtaí</vt:lpstr>
      <vt:lpstr>Scoileanna Ildánacha: próiseas forbartha scoile uile </vt:lpstr>
      <vt:lpstr>Cé na tacaíochtaí a fhaigheann Scoileanna Ildánacha?</vt:lpstr>
      <vt:lpstr>Cén tacaíocht a gheobhaidh Scoileanna Ildánacha?</vt:lpstr>
      <vt:lpstr>Ról an Chomhlaigh Chruthaithigh a thuiscint </vt:lpstr>
      <vt:lpstr>Ról an Chomhlaigh Chruthaithigh </vt:lpstr>
      <vt:lpstr>Ról an Chomhlaigh Chruthaithigh a thuiscint </vt:lpstr>
      <vt:lpstr>Seachtain na Scoileanna Ildánacha 2022</vt:lpstr>
      <vt:lpstr>Gealltanas na Scoile</vt:lpstr>
      <vt:lpstr>Cén sórt tiomantais, ó thaobh na scoile de, a bhíonn ag teastáil?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Fisher-Naylor</dc:creator>
  <cp:lastModifiedBy>Freyja</cp:lastModifiedBy>
  <cp:revision>73</cp:revision>
  <cp:lastPrinted>2020-09-07T07:26:12Z</cp:lastPrinted>
  <dcterms:created xsi:type="dcterms:W3CDTF">2020-09-05T11:32:56Z</dcterms:created>
  <dcterms:modified xsi:type="dcterms:W3CDTF">2022-11-28T15:21:09Z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0x0101005D06A819AAAB204BBE9FEAAD95B9E28B</vt:lpwstr>
  </property>
</Properties>
</file>